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272" r:id="rId2"/>
    <p:sldId id="282" r:id="rId3"/>
    <p:sldId id="289" r:id="rId4"/>
    <p:sldId id="473" r:id="rId5"/>
    <p:sldId id="465" r:id="rId6"/>
    <p:sldId id="474" r:id="rId7"/>
    <p:sldId id="445" r:id="rId8"/>
    <p:sldId id="466" r:id="rId9"/>
    <p:sldId id="463" r:id="rId10"/>
    <p:sldId id="362" r:id="rId11"/>
    <p:sldId id="431" r:id="rId12"/>
    <p:sldId id="285" r:id="rId13"/>
    <p:sldId id="287" r:id="rId14"/>
    <p:sldId id="475" r:id="rId15"/>
    <p:sldId id="283" r:id="rId16"/>
    <p:sldId id="468" r:id="rId17"/>
    <p:sldId id="469" r:id="rId18"/>
    <p:sldId id="470" r:id="rId19"/>
    <p:sldId id="472" r:id="rId20"/>
    <p:sldId id="288" r:id="rId21"/>
    <p:sldId id="281" r:id="rId22"/>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30"/>
  </p:normalViewPr>
  <p:slideViewPr>
    <p:cSldViewPr snapToGrid="0">
      <p:cViewPr varScale="1">
        <p:scale>
          <a:sx n="85" d="100"/>
          <a:sy n="85" d="100"/>
        </p:scale>
        <p:origin x="590" y="53"/>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E Newey" userId="036bb334-f544-4385-92c6-894987495dd7" providerId="ADAL" clId="{CAC2C2FD-80AE-491B-A89D-56AA2A21E352}"/>
    <pc:docChg chg="undo redo custSel addSld delSld modSld addSection delSection">
      <pc:chgData name="Miss E Newey" userId="036bb334-f544-4385-92c6-894987495dd7" providerId="ADAL" clId="{CAC2C2FD-80AE-491B-A89D-56AA2A21E352}" dt="2024-11-21T21:44:48.627" v="6054" actId="20577"/>
      <pc:docMkLst>
        <pc:docMk/>
      </pc:docMkLst>
      <pc:sldChg chg="modSp add del mod">
        <pc:chgData name="Miss E Newey" userId="036bb334-f544-4385-92c6-894987495dd7" providerId="ADAL" clId="{CAC2C2FD-80AE-491B-A89D-56AA2A21E352}" dt="2024-11-17T22:31:16.621" v="2229" actId="47"/>
        <pc:sldMkLst>
          <pc:docMk/>
          <pc:sldMk cId="3707358762" sldId="262"/>
        </pc:sldMkLst>
        <pc:spChg chg="mod">
          <ac:chgData name="Miss E Newey" userId="036bb334-f544-4385-92c6-894987495dd7" providerId="ADAL" clId="{CAC2C2FD-80AE-491B-A89D-56AA2A21E352}" dt="2024-11-17T22:31:14.097" v="2228" actId="6549"/>
          <ac:spMkLst>
            <pc:docMk/>
            <pc:sldMk cId="3707358762" sldId="262"/>
            <ac:spMk id="5" creationId="{00000000-0000-0000-0000-000000000000}"/>
          </ac:spMkLst>
        </pc:spChg>
        <pc:spChg chg="mod">
          <ac:chgData name="Miss E Newey" userId="036bb334-f544-4385-92c6-894987495dd7" providerId="ADAL" clId="{CAC2C2FD-80AE-491B-A89D-56AA2A21E352}" dt="2024-11-16T21:17:49.827" v="1501" actId="1076"/>
          <ac:spMkLst>
            <pc:docMk/>
            <pc:sldMk cId="3707358762" sldId="262"/>
            <ac:spMk id="9" creationId="{00000000-0000-0000-0000-000000000000}"/>
          </ac:spMkLst>
        </pc:spChg>
        <pc:picChg chg="mod">
          <ac:chgData name="Miss E Newey" userId="036bb334-f544-4385-92c6-894987495dd7" providerId="ADAL" clId="{CAC2C2FD-80AE-491B-A89D-56AA2A21E352}" dt="2024-11-16T21:17:45.169" v="1500" actId="14100"/>
          <ac:picMkLst>
            <pc:docMk/>
            <pc:sldMk cId="3707358762" sldId="262"/>
            <ac:picMk id="6" creationId="{00000000-0000-0000-0000-000000000000}"/>
          </ac:picMkLst>
        </pc:picChg>
        <pc:picChg chg="mod">
          <ac:chgData name="Miss E Newey" userId="036bb334-f544-4385-92c6-894987495dd7" providerId="ADAL" clId="{CAC2C2FD-80AE-491B-A89D-56AA2A21E352}" dt="2024-11-16T21:17:57.087" v="1503" actId="14100"/>
          <ac:picMkLst>
            <pc:docMk/>
            <pc:sldMk cId="3707358762" sldId="262"/>
            <ac:picMk id="8" creationId="{00000000-0000-0000-0000-000000000000}"/>
          </ac:picMkLst>
        </pc:picChg>
      </pc:sldChg>
      <pc:sldChg chg="addSp delSp modSp mod">
        <pc:chgData name="Miss E Newey" userId="036bb334-f544-4385-92c6-894987495dd7" providerId="ADAL" clId="{CAC2C2FD-80AE-491B-A89D-56AA2A21E352}" dt="2024-11-19T21:51:07.038" v="5350" actId="1076"/>
        <pc:sldMkLst>
          <pc:docMk/>
          <pc:sldMk cId="417536504" sldId="272"/>
        </pc:sldMkLst>
        <pc:spChg chg="mod">
          <ac:chgData name="Miss E Newey" userId="036bb334-f544-4385-92c6-894987495dd7" providerId="ADAL" clId="{CAC2C2FD-80AE-491B-A89D-56AA2A21E352}" dt="2024-11-19T21:51:04.133" v="5349" actId="1076"/>
          <ac:spMkLst>
            <pc:docMk/>
            <pc:sldMk cId="417536504" sldId="272"/>
            <ac:spMk id="2" creationId="{43B8BB83-CA62-C813-5584-9F9C32557A2B}"/>
          </ac:spMkLst>
        </pc:spChg>
        <pc:spChg chg="mod">
          <ac:chgData name="Miss E Newey" userId="036bb334-f544-4385-92c6-894987495dd7" providerId="ADAL" clId="{CAC2C2FD-80AE-491B-A89D-56AA2A21E352}" dt="2024-11-19T21:49:56.944" v="5339" actId="1076"/>
          <ac:spMkLst>
            <pc:docMk/>
            <pc:sldMk cId="417536504" sldId="272"/>
            <ac:spMk id="3" creationId="{CA0D2251-7AFE-1B36-778C-D116EDBB7FDE}"/>
          </ac:spMkLst>
        </pc:spChg>
        <pc:picChg chg="add mod">
          <ac:chgData name="Miss E Newey" userId="036bb334-f544-4385-92c6-894987495dd7" providerId="ADAL" clId="{CAC2C2FD-80AE-491B-A89D-56AA2A21E352}" dt="2024-11-19T21:51:07.038" v="5350" actId="1076"/>
          <ac:picMkLst>
            <pc:docMk/>
            <pc:sldMk cId="417536504" sldId="272"/>
            <ac:picMk id="4" creationId="{2DEA07F2-35D7-4AC9-A916-63A2AC2FA461}"/>
          </ac:picMkLst>
        </pc:picChg>
        <pc:picChg chg="add del mod">
          <ac:chgData name="Miss E Newey" userId="036bb334-f544-4385-92c6-894987495dd7" providerId="ADAL" clId="{CAC2C2FD-80AE-491B-A89D-56AA2A21E352}" dt="2024-11-19T21:50:45.924" v="5346" actId="478"/>
          <ac:picMkLst>
            <pc:docMk/>
            <pc:sldMk cId="417536504" sldId="272"/>
            <ac:picMk id="5" creationId="{6119CEC2-5467-4636-94C5-A7B631E6C67D}"/>
          </ac:picMkLst>
        </pc:picChg>
      </pc:sldChg>
      <pc:sldChg chg="modSp mod">
        <pc:chgData name="Miss E Newey" userId="036bb334-f544-4385-92c6-894987495dd7" providerId="ADAL" clId="{CAC2C2FD-80AE-491B-A89D-56AA2A21E352}" dt="2024-11-21T21:44:48.627" v="6054" actId="20577"/>
        <pc:sldMkLst>
          <pc:docMk/>
          <pc:sldMk cId="2577936335" sldId="281"/>
        </pc:sldMkLst>
        <pc:spChg chg="mod">
          <ac:chgData name="Miss E Newey" userId="036bb334-f544-4385-92c6-894987495dd7" providerId="ADAL" clId="{CAC2C2FD-80AE-491B-A89D-56AA2A21E352}" dt="2024-11-18T23:37:24.639" v="5307" actId="20577"/>
          <ac:spMkLst>
            <pc:docMk/>
            <pc:sldMk cId="2577936335" sldId="281"/>
            <ac:spMk id="2" creationId="{34096D4E-8B4F-62B8-F551-56379B923E78}"/>
          </ac:spMkLst>
        </pc:spChg>
        <pc:spChg chg="mod">
          <ac:chgData name="Miss E Newey" userId="036bb334-f544-4385-92c6-894987495dd7" providerId="ADAL" clId="{CAC2C2FD-80AE-491B-A89D-56AA2A21E352}" dt="2024-11-21T21:44:48.627" v="6054" actId="20577"/>
          <ac:spMkLst>
            <pc:docMk/>
            <pc:sldMk cId="2577936335" sldId="281"/>
            <ac:spMk id="3" creationId="{FF07BEBE-18E8-4025-FF6F-EC0130CB4F22}"/>
          </ac:spMkLst>
        </pc:spChg>
      </pc:sldChg>
      <pc:sldChg chg="addSp delSp modSp mod modClrScheme chgLayout">
        <pc:chgData name="Miss E Newey" userId="036bb334-f544-4385-92c6-894987495dd7" providerId="ADAL" clId="{CAC2C2FD-80AE-491B-A89D-56AA2A21E352}" dt="2024-11-18T22:40:47.751" v="4235" actId="1076"/>
        <pc:sldMkLst>
          <pc:docMk/>
          <pc:sldMk cId="1770441312" sldId="282"/>
        </pc:sldMkLst>
        <pc:spChg chg="del mod">
          <ac:chgData name="Miss E Newey" userId="036bb334-f544-4385-92c6-894987495dd7" providerId="ADAL" clId="{CAC2C2FD-80AE-491B-A89D-56AA2A21E352}" dt="2024-11-17T22:23:27.676" v="2112" actId="478"/>
          <ac:spMkLst>
            <pc:docMk/>
            <pc:sldMk cId="1770441312" sldId="282"/>
            <ac:spMk id="2" creationId="{6F3C183D-12A8-4E4F-B125-EB66FC27673A}"/>
          </ac:spMkLst>
        </pc:spChg>
        <pc:spChg chg="del">
          <ac:chgData name="Miss E Newey" userId="036bb334-f544-4385-92c6-894987495dd7" providerId="ADAL" clId="{CAC2C2FD-80AE-491B-A89D-56AA2A21E352}" dt="2024-11-17T22:23:19.516" v="2110" actId="478"/>
          <ac:spMkLst>
            <pc:docMk/>
            <pc:sldMk cId="1770441312" sldId="282"/>
            <ac:spMk id="3" creationId="{1290953B-9D74-4BD4-871F-D01DCCF231BA}"/>
          </ac:spMkLst>
        </pc:spChg>
        <pc:spChg chg="mod ord">
          <ac:chgData name="Miss E Newey" userId="036bb334-f544-4385-92c6-894987495dd7" providerId="ADAL" clId="{CAC2C2FD-80AE-491B-A89D-56AA2A21E352}" dt="2024-11-17T22:24:04.598" v="2119" actId="700"/>
          <ac:spMkLst>
            <pc:docMk/>
            <pc:sldMk cId="1770441312" sldId="282"/>
            <ac:spMk id="4" creationId="{0667F303-8E9D-49C0-B0C5-9D414CC60A37}"/>
          </ac:spMkLst>
        </pc:spChg>
        <pc:spChg chg="mod ord">
          <ac:chgData name="Miss E Newey" userId="036bb334-f544-4385-92c6-894987495dd7" providerId="ADAL" clId="{CAC2C2FD-80AE-491B-A89D-56AA2A21E352}" dt="2024-11-18T22:40:05.068" v="4229" actId="1076"/>
          <ac:spMkLst>
            <pc:docMk/>
            <pc:sldMk cId="1770441312" sldId="282"/>
            <ac:spMk id="5" creationId="{642A3187-1739-493D-864F-ED2161A99448}"/>
          </ac:spMkLst>
        </pc:spChg>
        <pc:spChg chg="add mod">
          <ac:chgData name="Miss E Newey" userId="036bb334-f544-4385-92c6-894987495dd7" providerId="ADAL" clId="{CAC2C2FD-80AE-491B-A89D-56AA2A21E352}" dt="2024-11-18T22:40:25.031" v="4233" actId="14100"/>
          <ac:spMkLst>
            <pc:docMk/>
            <pc:sldMk cId="1770441312" sldId="282"/>
            <ac:spMk id="6" creationId="{2EEB8B4A-5393-4EF0-BA64-6F106DA01411}"/>
          </ac:spMkLst>
        </pc:spChg>
        <pc:spChg chg="add del mod">
          <ac:chgData name="Miss E Newey" userId="036bb334-f544-4385-92c6-894987495dd7" providerId="ADAL" clId="{CAC2C2FD-80AE-491B-A89D-56AA2A21E352}" dt="2024-11-17T22:21:43.391" v="2095" actId="21"/>
          <ac:spMkLst>
            <pc:docMk/>
            <pc:sldMk cId="1770441312" sldId="282"/>
            <ac:spMk id="7" creationId="{1A41DE9A-2DF4-40B0-904B-3201FD6CF958}"/>
          </ac:spMkLst>
        </pc:spChg>
        <pc:spChg chg="add del mod">
          <ac:chgData name="Miss E Newey" userId="036bb334-f544-4385-92c6-894987495dd7" providerId="ADAL" clId="{CAC2C2FD-80AE-491B-A89D-56AA2A21E352}" dt="2024-11-17T22:13:56.374" v="2014" actId="478"/>
          <ac:spMkLst>
            <pc:docMk/>
            <pc:sldMk cId="1770441312" sldId="282"/>
            <ac:spMk id="9" creationId="{DCF4438E-4372-4260-9729-940E69DA6A39}"/>
          </ac:spMkLst>
        </pc:spChg>
        <pc:spChg chg="add del mod">
          <ac:chgData name="Miss E Newey" userId="036bb334-f544-4385-92c6-894987495dd7" providerId="ADAL" clId="{CAC2C2FD-80AE-491B-A89D-56AA2A21E352}" dt="2024-11-17T22:21:43.391" v="2095" actId="21"/>
          <ac:spMkLst>
            <pc:docMk/>
            <pc:sldMk cId="1770441312" sldId="282"/>
            <ac:spMk id="10" creationId="{E855A960-0BAC-45FB-B47B-374CCFB8BE14}"/>
          </ac:spMkLst>
        </pc:spChg>
        <pc:spChg chg="add mod">
          <ac:chgData name="Miss E Newey" userId="036bb334-f544-4385-92c6-894987495dd7" providerId="ADAL" clId="{CAC2C2FD-80AE-491B-A89D-56AA2A21E352}" dt="2024-11-18T22:40:14.136" v="4231" actId="14100"/>
          <ac:spMkLst>
            <pc:docMk/>
            <pc:sldMk cId="1770441312" sldId="282"/>
            <ac:spMk id="12" creationId="{96BA4B73-D75C-40C6-B8DD-D04A8F49F5C2}"/>
          </ac:spMkLst>
        </pc:spChg>
        <pc:spChg chg="add mod">
          <ac:chgData name="Miss E Newey" userId="036bb334-f544-4385-92c6-894987495dd7" providerId="ADAL" clId="{CAC2C2FD-80AE-491B-A89D-56AA2A21E352}" dt="2024-11-18T22:40:47.751" v="4235" actId="1076"/>
          <ac:spMkLst>
            <pc:docMk/>
            <pc:sldMk cId="1770441312" sldId="282"/>
            <ac:spMk id="13" creationId="{584C4ED4-10D4-4E56-96DE-CD6A173A13B0}"/>
          </ac:spMkLst>
        </pc:spChg>
        <pc:spChg chg="add mod">
          <ac:chgData name="Miss E Newey" userId="036bb334-f544-4385-92c6-894987495dd7" providerId="ADAL" clId="{CAC2C2FD-80AE-491B-A89D-56AA2A21E352}" dt="2024-11-17T22:23:14.866" v="2109" actId="1076"/>
          <ac:spMkLst>
            <pc:docMk/>
            <pc:sldMk cId="1770441312" sldId="282"/>
            <ac:spMk id="15" creationId="{F6FEE4B3-F8DA-4C49-90E8-59F15CFBD806}"/>
          </ac:spMkLst>
        </pc:spChg>
        <pc:spChg chg="add del mod ord">
          <ac:chgData name="Miss E Newey" userId="036bb334-f544-4385-92c6-894987495dd7" providerId="ADAL" clId="{CAC2C2FD-80AE-491B-A89D-56AA2A21E352}" dt="2024-11-17T22:23:40.231" v="2115" actId="478"/>
          <ac:spMkLst>
            <pc:docMk/>
            <pc:sldMk cId="1770441312" sldId="282"/>
            <ac:spMk id="16" creationId="{D0F6CF2B-EBD2-4B23-8044-9B510B7246FC}"/>
          </ac:spMkLst>
        </pc:spChg>
        <pc:spChg chg="add del mod ord">
          <ac:chgData name="Miss E Newey" userId="036bb334-f544-4385-92c6-894987495dd7" providerId="ADAL" clId="{CAC2C2FD-80AE-491B-A89D-56AA2A21E352}" dt="2024-11-17T22:24:04.598" v="2119" actId="700"/>
          <ac:spMkLst>
            <pc:docMk/>
            <pc:sldMk cId="1770441312" sldId="282"/>
            <ac:spMk id="17" creationId="{B38A8A88-9764-4B6A-8E1A-6A27286D71C7}"/>
          </ac:spMkLst>
        </pc:spChg>
        <pc:picChg chg="add mod">
          <ac:chgData name="Miss E Newey" userId="036bb334-f544-4385-92c6-894987495dd7" providerId="ADAL" clId="{CAC2C2FD-80AE-491B-A89D-56AA2A21E352}" dt="2024-11-18T22:40:32.039" v="4234" actId="1076"/>
          <ac:picMkLst>
            <pc:docMk/>
            <pc:sldMk cId="1770441312" sldId="282"/>
            <ac:picMk id="14" creationId="{DB473192-6F15-4A8C-85E1-F93D92E7F679}"/>
          </ac:picMkLst>
        </pc:picChg>
      </pc:sldChg>
      <pc:sldChg chg="addSp delSp modSp mod modAnim">
        <pc:chgData name="Miss E Newey" userId="036bb334-f544-4385-92c6-894987495dd7" providerId="ADAL" clId="{CAC2C2FD-80AE-491B-A89D-56AA2A21E352}" dt="2024-11-19T22:21:00.396" v="5569" actId="6549"/>
        <pc:sldMkLst>
          <pc:docMk/>
          <pc:sldMk cId="131974637" sldId="283"/>
        </pc:sldMkLst>
        <pc:spChg chg="del">
          <ac:chgData name="Miss E Newey" userId="036bb334-f544-4385-92c6-894987495dd7" providerId="ADAL" clId="{CAC2C2FD-80AE-491B-A89D-56AA2A21E352}" dt="2024-11-16T20:24:38.390" v="63" actId="478"/>
          <ac:spMkLst>
            <pc:docMk/>
            <pc:sldMk cId="131974637" sldId="283"/>
            <ac:spMk id="2" creationId="{71C2E40C-67A8-4082-BDDA-BE4CB5DC69FA}"/>
          </ac:spMkLst>
        </pc:spChg>
        <pc:spChg chg="del">
          <ac:chgData name="Miss E Newey" userId="036bb334-f544-4385-92c6-894987495dd7" providerId="ADAL" clId="{CAC2C2FD-80AE-491B-A89D-56AA2A21E352}" dt="2024-11-16T20:24:38.390" v="63" actId="478"/>
          <ac:spMkLst>
            <pc:docMk/>
            <pc:sldMk cId="131974637" sldId="283"/>
            <ac:spMk id="3" creationId="{80EB7C3F-8F93-4C5F-8DFE-EC867D42D1A4}"/>
          </ac:spMkLst>
        </pc:spChg>
        <pc:spChg chg="del">
          <ac:chgData name="Miss E Newey" userId="036bb334-f544-4385-92c6-894987495dd7" providerId="ADAL" clId="{CAC2C2FD-80AE-491B-A89D-56AA2A21E352}" dt="2024-11-16T20:24:38.390" v="63" actId="478"/>
          <ac:spMkLst>
            <pc:docMk/>
            <pc:sldMk cId="131974637" sldId="283"/>
            <ac:spMk id="4" creationId="{1DE5E6B0-DB31-44E2-9FF1-6127E8C8EFCF}"/>
          </ac:spMkLst>
        </pc:spChg>
        <pc:spChg chg="del">
          <ac:chgData name="Miss E Newey" userId="036bb334-f544-4385-92c6-894987495dd7" providerId="ADAL" clId="{CAC2C2FD-80AE-491B-A89D-56AA2A21E352}" dt="2024-11-19T22:17:42.405" v="5490" actId="478"/>
          <ac:spMkLst>
            <pc:docMk/>
            <pc:sldMk cId="131974637" sldId="283"/>
            <ac:spMk id="5" creationId="{7AD4DDB7-2E19-458A-BD5A-14F4ADC0938D}"/>
          </ac:spMkLst>
        </pc:spChg>
        <pc:spChg chg="del">
          <ac:chgData name="Miss E Newey" userId="036bb334-f544-4385-92c6-894987495dd7" providerId="ADAL" clId="{CAC2C2FD-80AE-491B-A89D-56AA2A21E352}" dt="2024-11-19T22:17:39.590" v="5489" actId="478"/>
          <ac:spMkLst>
            <pc:docMk/>
            <pc:sldMk cId="131974637" sldId="283"/>
            <ac:spMk id="6" creationId="{EFAC2158-080F-4C89-A388-BA3837E7CA68}"/>
          </ac:spMkLst>
        </pc:spChg>
        <pc:spChg chg="add mod">
          <ac:chgData name="Miss E Newey" userId="036bb334-f544-4385-92c6-894987495dd7" providerId="ADAL" clId="{CAC2C2FD-80AE-491B-A89D-56AA2A21E352}" dt="2024-11-19T22:21:00.396" v="5569" actId="6549"/>
          <ac:spMkLst>
            <pc:docMk/>
            <pc:sldMk cId="131974637" sldId="283"/>
            <ac:spMk id="12" creationId="{39703A7D-62C1-4C4E-AAFF-6794A5198C9C}"/>
          </ac:spMkLst>
        </pc:spChg>
        <pc:spChg chg="add mod">
          <ac:chgData name="Miss E Newey" userId="036bb334-f544-4385-92c6-894987495dd7" providerId="ADAL" clId="{CAC2C2FD-80AE-491B-A89D-56AA2A21E352}" dt="2024-11-18T23:34:42.594" v="5112" actId="1076"/>
          <ac:spMkLst>
            <pc:docMk/>
            <pc:sldMk cId="131974637" sldId="283"/>
            <ac:spMk id="14" creationId="{9845F282-B4EB-4033-A918-D1CB3885861B}"/>
          </ac:spMkLst>
        </pc:spChg>
        <pc:picChg chg="add del mod">
          <ac:chgData name="Miss E Newey" userId="036bb334-f544-4385-92c6-894987495dd7" providerId="ADAL" clId="{CAC2C2FD-80AE-491B-A89D-56AA2A21E352}" dt="2024-11-16T21:27:56.710" v="1647" actId="478"/>
          <ac:picMkLst>
            <pc:docMk/>
            <pc:sldMk cId="131974637" sldId="283"/>
            <ac:picMk id="9" creationId="{68A392A8-B660-4E33-89E5-C01B5A9E66D2}"/>
          </ac:picMkLst>
        </pc:picChg>
        <pc:picChg chg="add del mod">
          <ac:chgData name="Miss E Newey" userId="036bb334-f544-4385-92c6-894987495dd7" providerId="ADAL" clId="{CAC2C2FD-80AE-491B-A89D-56AA2A21E352}" dt="2024-11-16T21:27:56.710" v="1647" actId="478"/>
          <ac:picMkLst>
            <pc:docMk/>
            <pc:sldMk cId="131974637" sldId="283"/>
            <ac:picMk id="11" creationId="{011D41E7-6D0F-4C88-8E03-E08B3DBAD4AE}"/>
          </ac:picMkLst>
        </pc:picChg>
        <pc:picChg chg="add mod">
          <ac:chgData name="Miss E Newey" userId="036bb334-f544-4385-92c6-894987495dd7" providerId="ADAL" clId="{CAC2C2FD-80AE-491B-A89D-56AA2A21E352}" dt="2024-11-19T22:18:33.441" v="5514" actId="1036"/>
          <ac:picMkLst>
            <pc:docMk/>
            <pc:sldMk cId="131974637" sldId="283"/>
            <ac:picMk id="16" creationId="{7623C017-8ACB-47BB-9B4E-071451F4C58A}"/>
          </ac:picMkLst>
        </pc:picChg>
        <pc:picChg chg="add mod modCrop">
          <ac:chgData name="Miss E Newey" userId="036bb334-f544-4385-92c6-894987495dd7" providerId="ADAL" clId="{CAC2C2FD-80AE-491B-A89D-56AA2A21E352}" dt="2024-11-19T22:19:44.583" v="5523" actId="1035"/>
          <ac:picMkLst>
            <pc:docMk/>
            <pc:sldMk cId="131974637" sldId="283"/>
            <ac:picMk id="18" creationId="{1DEC1DFB-ECD9-4AA8-96F0-688194914EFF}"/>
          </ac:picMkLst>
        </pc:picChg>
        <pc:picChg chg="add mod modCrop">
          <ac:chgData name="Miss E Newey" userId="036bb334-f544-4385-92c6-894987495dd7" providerId="ADAL" clId="{CAC2C2FD-80AE-491B-A89D-56AA2A21E352}" dt="2024-11-19T22:19:32.852" v="5519" actId="1076"/>
          <ac:picMkLst>
            <pc:docMk/>
            <pc:sldMk cId="131974637" sldId="283"/>
            <ac:picMk id="20" creationId="{0E9581D5-8BCA-4F48-A4BE-CFD4D9E45559}"/>
          </ac:picMkLst>
        </pc:picChg>
        <pc:picChg chg="add mod">
          <ac:chgData name="Miss E Newey" userId="036bb334-f544-4385-92c6-894987495dd7" providerId="ADAL" clId="{CAC2C2FD-80AE-491B-A89D-56AA2A21E352}" dt="2024-11-19T22:18:31.587" v="5508" actId="1036"/>
          <ac:picMkLst>
            <pc:docMk/>
            <pc:sldMk cId="131974637" sldId="283"/>
            <ac:picMk id="22" creationId="{3DEAF2F6-BD09-473B-8516-3717254EF31C}"/>
          </ac:picMkLst>
        </pc:picChg>
        <pc:picChg chg="add mod">
          <ac:chgData name="Miss E Newey" userId="036bb334-f544-4385-92c6-894987495dd7" providerId="ADAL" clId="{CAC2C2FD-80AE-491B-A89D-56AA2A21E352}" dt="2024-11-19T22:19:37.039" v="5520" actId="1076"/>
          <ac:picMkLst>
            <pc:docMk/>
            <pc:sldMk cId="131974637" sldId="283"/>
            <ac:picMk id="24" creationId="{F1B20CE9-E722-496D-882E-22207537D234}"/>
          </ac:picMkLst>
        </pc:picChg>
      </pc:sldChg>
      <pc:sldChg chg="modSp new del mod">
        <pc:chgData name="Miss E Newey" userId="036bb334-f544-4385-92c6-894987495dd7" providerId="ADAL" clId="{CAC2C2FD-80AE-491B-A89D-56AA2A21E352}" dt="2024-11-17T23:02:57.979" v="3019" actId="47"/>
        <pc:sldMkLst>
          <pc:docMk/>
          <pc:sldMk cId="1930601980" sldId="284"/>
        </pc:sldMkLst>
        <pc:spChg chg="mod">
          <ac:chgData name="Miss E Newey" userId="036bb334-f544-4385-92c6-894987495dd7" providerId="ADAL" clId="{CAC2C2FD-80AE-491B-A89D-56AA2A21E352}" dt="2024-11-16T20:38:59.819" v="351" actId="20577"/>
          <ac:spMkLst>
            <pc:docMk/>
            <pc:sldMk cId="1930601980" sldId="284"/>
            <ac:spMk id="2" creationId="{B92BAB8C-2286-4705-B048-D1A482AE9D33}"/>
          </ac:spMkLst>
        </pc:spChg>
      </pc:sldChg>
      <pc:sldChg chg="addSp delSp modSp new mod modClrScheme chgLayout">
        <pc:chgData name="Miss E Newey" userId="036bb334-f544-4385-92c6-894987495dd7" providerId="ADAL" clId="{CAC2C2FD-80AE-491B-A89D-56AA2A21E352}" dt="2024-11-20T14:55:49.385" v="6004" actId="1076"/>
        <pc:sldMkLst>
          <pc:docMk/>
          <pc:sldMk cId="3186832573" sldId="285"/>
        </pc:sldMkLst>
        <pc:spChg chg="mod ord">
          <ac:chgData name="Miss E Newey" userId="036bb334-f544-4385-92c6-894987495dd7" providerId="ADAL" clId="{CAC2C2FD-80AE-491B-A89D-56AA2A21E352}" dt="2024-11-20T14:54:42.682" v="5987" actId="1076"/>
          <ac:spMkLst>
            <pc:docMk/>
            <pc:sldMk cId="3186832573" sldId="285"/>
            <ac:spMk id="2" creationId="{D7807DEB-D4D4-4861-B528-32C929D47FE5}"/>
          </ac:spMkLst>
        </pc:spChg>
        <pc:spChg chg="mod ord">
          <ac:chgData name="Miss E Newey" userId="036bb334-f544-4385-92c6-894987495dd7" providerId="ADAL" clId="{CAC2C2FD-80AE-491B-A89D-56AA2A21E352}" dt="2024-11-20T14:55:26.881" v="5999" actId="1076"/>
          <ac:spMkLst>
            <pc:docMk/>
            <pc:sldMk cId="3186832573" sldId="285"/>
            <ac:spMk id="3" creationId="{BE169349-284F-43FF-8C58-F48B6DF361C2}"/>
          </ac:spMkLst>
        </pc:spChg>
        <pc:spChg chg="del mod ord">
          <ac:chgData name="Miss E Newey" userId="036bb334-f544-4385-92c6-894987495dd7" providerId="ADAL" clId="{CAC2C2FD-80AE-491B-A89D-56AA2A21E352}" dt="2024-11-18T22:43:37.424" v="4282" actId="478"/>
          <ac:spMkLst>
            <pc:docMk/>
            <pc:sldMk cId="3186832573" sldId="285"/>
            <ac:spMk id="4" creationId="{347C03A8-0B4B-4AC7-89AB-4FE4D7F6F971}"/>
          </ac:spMkLst>
        </pc:spChg>
        <pc:spChg chg="del mod ord">
          <ac:chgData name="Miss E Newey" userId="036bb334-f544-4385-92c6-894987495dd7" providerId="ADAL" clId="{CAC2C2FD-80AE-491B-A89D-56AA2A21E352}" dt="2024-11-18T22:43:24.422" v="4277" actId="478"/>
          <ac:spMkLst>
            <pc:docMk/>
            <pc:sldMk cId="3186832573" sldId="285"/>
            <ac:spMk id="5" creationId="{CC592828-3E7E-4B5F-B44D-35C490287230}"/>
          </ac:spMkLst>
        </pc:spChg>
        <pc:spChg chg="mod ord">
          <ac:chgData name="Miss E Newey" userId="036bb334-f544-4385-92c6-894987495dd7" providerId="ADAL" clId="{CAC2C2FD-80AE-491B-A89D-56AA2A21E352}" dt="2024-11-16T21:22:05.603" v="1523" actId="700"/>
          <ac:spMkLst>
            <pc:docMk/>
            <pc:sldMk cId="3186832573" sldId="285"/>
            <ac:spMk id="6" creationId="{48EC1926-82BE-478F-9296-3FE9A9F55E9F}"/>
          </ac:spMkLst>
        </pc:spChg>
        <pc:spChg chg="add mod">
          <ac:chgData name="Miss E Newey" userId="036bb334-f544-4385-92c6-894987495dd7" providerId="ADAL" clId="{CAC2C2FD-80AE-491B-A89D-56AA2A21E352}" dt="2024-11-20T14:55:46.612" v="6003" actId="1076"/>
          <ac:spMkLst>
            <pc:docMk/>
            <pc:sldMk cId="3186832573" sldId="285"/>
            <ac:spMk id="7" creationId="{9F2378C7-DF13-457A-AC70-1F7204F94D1A}"/>
          </ac:spMkLst>
        </pc:spChg>
        <pc:spChg chg="add mod">
          <ac:chgData name="Miss E Newey" userId="036bb334-f544-4385-92c6-894987495dd7" providerId="ADAL" clId="{CAC2C2FD-80AE-491B-A89D-56AA2A21E352}" dt="2024-11-20T14:55:49.385" v="6004" actId="1076"/>
          <ac:spMkLst>
            <pc:docMk/>
            <pc:sldMk cId="3186832573" sldId="285"/>
            <ac:spMk id="8" creationId="{D2F46063-CB11-44F1-96FD-3802E729530E}"/>
          </ac:spMkLst>
        </pc:spChg>
        <pc:spChg chg="add del mod">
          <ac:chgData name="Miss E Newey" userId="036bb334-f544-4385-92c6-894987495dd7" providerId="ADAL" clId="{CAC2C2FD-80AE-491B-A89D-56AA2A21E352}" dt="2024-11-20T14:51:45.318" v="5974" actId="478"/>
          <ac:spMkLst>
            <pc:docMk/>
            <pc:sldMk cId="3186832573" sldId="285"/>
            <ac:spMk id="10" creationId="{57B477E4-98AA-48D8-BB97-F832961E9603}"/>
          </ac:spMkLst>
        </pc:spChg>
        <pc:spChg chg="add del">
          <ac:chgData name="Miss E Newey" userId="036bb334-f544-4385-92c6-894987495dd7" providerId="ADAL" clId="{CAC2C2FD-80AE-491B-A89D-56AA2A21E352}" dt="2024-11-20T14:46:02.269" v="5705" actId="22"/>
          <ac:spMkLst>
            <pc:docMk/>
            <pc:sldMk cId="3186832573" sldId="285"/>
            <ac:spMk id="12" creationId="{C9EC186C-17B8-4BAE-90A5-A1170DA6345F}"/>
          </ac:spMkLst>
        </pc:spChg>
        <pc:spChg chg="add del mod">
          <ac:chgData name="Miss E Newey" userId="036bb334-f544-4385-92c6-894987495dd7" providerId="ADAL" clId="{CAC2C2FD-80AE-491B-A89D-56AA2A21E352}" dt="2024-11-20T14:46:08.722" v="5709" actId="22"/>
          <ac:spMkLst>
            <pc:docMk/>
            <pc:sldMk cId="3186832573" sldId="285"/>
            <ac:spMk id="14" creationId="{925D405F-219D-4216-B154-D66F5C74649B}"/>
          </ac:spMkLst>
        </pc:spChg>
        <pc:spChg chg="add del mod">
          <ac:chgData name="Miss E Newey" userId="036bb334-f544-4385-92c6-894987495dd7" providerId="ADAL" clId="{CAC2C2FD-80AE-491B-A89D-56AA2A21E352}" dt="2024-11-20T14:51:45.323" v="5976"/>
          <ac:spMkLst>
            <pc:docMk/>
            <pc:sldMk cId="3186832573" sldId="285"/>
            <ac:spMk id="16" creationId="{B06A41D2-2C27-4C1C-AB39-36A182048394}"/>
          </ac:spMkLst>
        </pc:spChg>
      </pc:sldChg>
      <pc:sldChg chg="modSp new del mod">
        <pc:chgData name="Miss E Newey" userId="036bb334-f544-4385-92c6-894987495dd7" providerId="ADAL" clId="{CAC2C2FD-80AE-491B-A89D-56AA2A21E352}" dt="2024-11-17T23:03:06.098" v="3020" actId="47"/>
        <pc:sldMkLst>
          <pc:docMk/>
          <pc:sldMk cId="3726620427" sldId="286"/>
        </pc:sldMkLst>
        <pc:spChg chg="mod">
          <ac:chgData name="Miss E Newey" userId="036bb334-f544-4385-92c6-894987495dd7" providerId="ADAL" clId="{CAC2C2FD-80AE-491B-A89D-56AA2A21E352}" dt="2024-11-16T20:50:22.280" v="660" actId="20577"/>
          <ac:spMkLst>
            <pc:docMk/>
            <pc:sldMk cId="3726620427" sldId="286"/>
            <ac:spMk id="2" creationId="{002D6F55-BD46-419F-B655-45A568DDA0EA}"/>
          </ac:spMkLst>
        </pc:spChg>
        <pc:spChg chg="mod">
          <ac:chgData name="Miss E Newey" userId="036bb334-f544-4385-92c6-894987495dd7" providerId="ADAL" clId="{CAC2C2FD-80AE-491B-A89D-56AA2A21E352}" dt="2024-11-16T20:48:31.020" v="626" actId="20577"/>
          <ac:spMkLst>
            <pc:docMk/>
            <pc:sldMk cId="3726620427" sldId="286"/>
            <ac:spMk id="3" creationId="{6D74C20F-0208-49A9-896B-E96AEDD25AF9}"/>
          </ac:spMkLst>
        </pc:spChg>
        <pc:spChg chg="mod">
          <ac:chgData name="Miss E Newey" userId="036bb334-f544-4385-92c6-894987495dd7" providerId="ADAL" clId="{CAC2C2FD-80AE-491B-A89D-56AA2A21E352}" dt="2024-11-16T20:52:22.490" v="819" actId="20577"/>
          <ac:spMkLst>
            <pc:docMk/>
            <pc:sldMk cId="3726620427" sldId="286"/>
            <ac:spMk id="4" creationId="{E0FF5E91-4099-4468-9689-E54F502C00F3}"/>
          </ac:spMkLst>
        </pc:spChg>
        <pc:spChg chg="mod">
          <ac:chgData name="Miss E Newey" userId="036bb334-f544-4385-92c6-894987495dd7" providerId="ADAL" clId="{CAC2C2FD-80AE-491B-A89D-56AA2A21E352}" dt="2024-11-16T20:51:11.779" v="783" actId="20577"/>
          <ac:spMkLst>
            <pc:docMk/>
            <pc:sldMk cId="3726620427" sldId="286"/>
            <ac:spMk id="6" creationId="{77913F57-3600-4377-803D-EAB6ABA3B197}"/>
          </ac:spMkLst>
        </pc:spChg>
        <pc:spChg chg="mod">
          <ac:chgData name="Miss E Newey" userId="036bb334-f544-4385-92c6-894987495dd7" providerId="ADAL" clId="{CAC2C2FD-80AE-491B-A89D-56AA2A21E352}" dt="2024-11-16T20:41:44.237" v="433" actId="20577"/>
          <ac:spMkLst>
            <pc:docMk/>
            <pc:sldMk cId="3726620427" sldId="286"/>
            <ac:spMk id="7" creationId="{7ACCAEBC-7798-4C8A-99E1-2E14A19DD658}"/>
          </ac:spMkLst>
        </pc:spChg>
      </pc:sldChg>
      <pc:sldChg chg="addSp delSp modSp new mod">
        <pc:chgData name="Miss E Newey" userId="036bb334-f544-4385-92c6-894987495dd7" providerId="ADAL" clId="{CAC2C2FD-80AE-491B-A89D-56AA2A21E352}" dt="2024-11-19T22:14:37.976" v="5444" actId="1076"/>
        <pc:sldMkLst>
          <pc:docMk/>
          <pc:sldMk cId="2097053283" sldId="287"/>
        </pc:sldMkLst>
        <pc:spChg chg="mod">
          <ac:chgData name="Miss E Newey" userId="036bb334-f544-4385-92c6-894987495dd7" providerId="ADAL" clId="{CAC2C2FD-80AE-491B-A89D-56AA2A21E352}" dt="2024-11-18T14:06:57.766" v="3283" actId="20577"/>
          <ac:spMkLst>
            <pc:docMk/>
            <pc:sldMk cId="2097053283" sldId="287"/>
            <ac:spMk id="2" creationId="{3FB311B4-C729-4FAB-B7B6-5C913F360EDE}"/>
          </ac:spMkLst>
        </pc:spChg>
        <pc:spChg chg="mod">
          <ac:chgData name="Miss E Newey" userId="036bb334-f544-4385-92c6-894987495dd7" providerId="ADAL" clId="{CAC2C2FD-80AE-491B-A89D-56AA2A21E352}" dt="2024-11-18T22:46:39.718" v="4313" actId="14100"/>
          <ac:spMkLst>
            <pc:docMk/>
            <pc:sldMk cId="2097053283" sldId="287"/>
            <ac:spMk id="3" creationId="{75448532-4C7A-43F2-80E3-E3EA0D9B3A18}"/>
          </ac:spMkLst>
        </pc:spChg>
        <pc:spChg chg="del">
          <ac:chgData name="Miss E Newey" userId="036bb334-f544-4385-92c6-894987495dd7" providerId="ADAL" clId="{CAC2C2FD-80AE-491B-A89D-56AA2A21E352}" dt="2024-11-18T23:24:09.406" v="5063" actId="478"/>
          <ac:spMkLst>
            <pc:docMk/>
            <pc:sldMk cId="2097053283" sldId="287"/>
            <ac:spMk id="4" creationId="{BB64F442-CA19-42E9-88A5-3F4B71758676}"/>
          </ac:spMkLst>
        </pc:spChg>
        <pc:spChg chg="del">
          <ac:chgData name="Miss E Newey" userId="036bb334-f544-4385-92c6-894987495dd7" providerId="ADAL" clId="{CAC2C2FD-80AE-491B-A89D-56AA2A21E352}" dt="2024-11-18T23:24:06.327" v="5062" actId="478"/>
          <ac:spMkLst>
            <pc:docMk/>
            <pc:sldMk cId="2097053283" sldId="287"/>
            <ac:spMk id="5" creationId="{0555E2AC-4EA6-4F72-82FB-1DC0015107D8}"/>
          </ac:spMkLst>
        </pc:spChg>
        <pc:spChg chg="add del">
          <ac:chgData name="Miss E Newey" userId="036bb334-f544-4385-92c6-894987495dd7" providerId="ADAL" clId="{CAC2C2FD-80AE-491B-A89D-56AA2A21E352}" dt="2024-11-18T22:27:21.983" v="3703" actId="478"/>
          <ac:spMkLst>
            <pc:docMk/>
            <pc:sldMk cId="2097053283" sldId="287"/>
            <ac:spMk id="8" creationId="{74F9ECC7-80CE-40F6-98E4-B337AD902853}"/>
          </ac:spMkLst>
        </pc:spChg>
        <pc:spChg chg="add del mod">
          <ac:chgData name="Miss E Newey" userId="036bb334-f544-4385-92c6-894987495dd7" providerId="ADAL" clId="{CAC2C2FD-80AE-491B-A89D-56AA2A21E352}" dt="2024-11-18T23:26:39.734" v="5067" actId="478"/>
          <ac:spMkLst>
            <pc:docMk/>
            <pc:sldMk cId="2097053283" sldId="287"/>
            <ac:spMk id="15" creationId="{9911AAD4-F5B5-41F9-AB9D-37C42D366725}"/>
          </ac:spMkLst>
        </pc:spChg>
        <pc:spChg chg="add mod">
          <ac:chgData name="Miss E Newey" userId="036bb334-f544-4385-92c6-894987495dd7" providerId="ADAL" clId="{CAC2C2FD-80AE-491B-A89D-56AA2A21E352}" dt="2024-11-19T22:14:37.976" v="5444" actId="1076"/>
          <ac:spMkLst>
            <pc:docMk/>
            <pc:sldMk cId="2097053283" sldId="287"/>
            <ac:spMk id="17" creationId="{5E450E18-B12C-4780-82DF-4859045E3798}"/>
          </ac:spMkLst>
        </pc:spChg>
        <pc:picChg chg="add mod">
          <ac:chgData name="Miss E Newey" userId="036bb334-f544-4385-92c6-894987495dd7" providerId="ADAL" clId="{CAC2C2FD-80AE-491B-A89D-56AA2A21E352}" dt="2024-11-18T23:51:20.005" v="5328" actId="1076"/>
          <ac:picMkLst>
            <pc:docMk/>
            <pc:sldMk cId="2097053283" sldId="287"/>
            <ac:picMk id="7" creationId="{12B8CFDD-F925-46BA-BCA7-D8B5104D0761}"/>
          </ac:picMkLst>
        </pc:picChg>
        <pc:picChg chg="add del mod">
          <ac:chgData name="Miss E Newey" userId="036bb334-f544-4385-92c6-894987495dd7" providerId="ADAL" clId="{CAC2C2FD-80AE-491B-A89D-56AA2A21E352}" dt="2024-11-18T22:33:23.179" v="3973" actId="21"/>
          <ac:picMkLst>
            <pc:docMk/>
            <pc:sldMk cId="2097053283" sldId="287"/>
            <ac:picMk id="9" creationId="{1605B5EB-F8BA-45CD-8F44-B9F5A56A78DA}"/>
          </ac:picMkLst>
        </pc:picChg>
        <pc:picChg chg="add mod">
          <ac:chgData name="Miss E Newey" userId="036bb334-f544-4385-92c6-894987495dd7" providerId="ADAL" clId="{CAC2C2FD-80AE-491B-A89D-56AA2A21E352}" dt="2024-11-18T23:23:59.305" v="5060" actId="1076"/>
          <ac:picMkLst>
            <pc:docMk/>
            <pc:sldMk cId="2097053283" sldId="287"/>
            <ac:picMk id="11" creationId="{0012F83A-CC52-4B3B-A8D3-353F45A0B2D3}"/>
          </ac:picMkLst>
        </pc:picChg>
        <pc:picChg chg="add del mod">
          <ac:chgData name="Miss E Newey" userId="036bb334-f544-4385-92c6-894987495dd7" providerId="ADAL" clId="{CAC2C2FD-80AE-491B-A89D-56AA2A21E352}" dt="2024-11-18T22:46:06.762" v="4304"/>
          <ac:picMkLst>
            <pc:docMk/>
            <pc:sldMk cId="2097053283" sldId="287"/>
            <ac:picMk id="12" creationId="{8BC34FCB-81B9-4175-8412-A697C4E2CEB6}"/>
          </ac:picMkLst>
        </pc:picChg>
        <pc:picChg chg="add mod">
          <ac:chgData name="Miss E Newey" userId="036bb334-f544-4385-92c6-894987495dd7" providerId="ADAL" clId="{CAC2C2FD-80AE-491B-A89D-56AA2A21E352}" dt="2024-11-19T22:14:34.083" v="5443" actId="1076"/>
          <ac:picMkLst>
            <pc:docMk/>
            <pc:sldMk cId="2097053283" sldId="287"/>
            <ac:picMk id="13" creationId="{F584C0B0-B072-43CD-9A57-66C828A206EF}"/>
          </ac:picMkLst>
        </pc:picChg>
      </pc:sldChg>
      <pc:sldChg chg="modSp new mod modClrScheme chgLayout">
        <pc:chgData name="Miss E Newey" userId="036bb334-f544-4385-92c6-894987495dd7" providerId="ADAL" clId="{CAC2C2FD-80AE-491B-A89D-56AA2A21E352}" dt="2024-11-18T23:36:12.521" v="5124" actId="1076"/>
        <pc:sldMkLst>
          <pc:docMk/>
          <pc:sldMk cId="1162733354" sldId="288"/>
        </pc:sldMkLst>
        <pc:spChg chg="mod ord">
          <ac:chgData name="Miss E Newey" userId="036bb334-f544-4385-92c6-894987495dd7" providerId="ADAL" clId="{CAC2C2FD-80AE-491B-A89D-56AA2A21E352}" dt="2024-11-18T23:36:08.686" v="5123" actId="1076"/>
          <ac:spMkLst>
            <pc:docMk/>
            <pc:sldMk cId="1162733354" sldId="288"/>
            <ac:spMk id="2" creationId="{2CF827A5-085D-4CDB-AF65-E98B3FCC5507}"/>
          </ac:spMkLst>
        </pc:spChg>
        <pc:spChg chg="mod ord">
          <ac:chgData name="Miss E Newey" userId="036bb334-f544-4385-92c6-894987495dd7" providerId="ADAL" clId="{CAC2C2FD-80AE-491B-A89D-56AA2A21E352}" dt="2024-11-18T23:36:12.521" v="5124" actId="1076"/>
          <ac:spMkLst>
            <pc:docMk/>
            <pc:sldMk cId="1162733354" sldId="288"/>
            <ac:spMk id="3" creationId="{5931F182-C3CA-4A2B-98DA-D41095F6FD50}"/>
          </ac:spMkLst>
        </pc:spChg>
        <pc:spChg chg="mod ord">
          <ac:chgData name="Miss E Newey" userId="036bb334-f544-4385-92c6-894987495dd7" providerId="ADAL" clId="{CAC2C2FD-80AE-491B-A89D-56AA2A21E352}" dt="2024-11-18T23:36:02.837" v="5122" actId="700"/>
          <ac:spMkLst>
            <pc:docMk/>
            <pc:sldMk cId="1162733354" sldId="288"/>
            <ac:spMk id="4" creationId="{BB921FA9-2A18-4DDE-82E9-BDE936CED1CF}"/>
          </ac:spMkLst>
        </pc:spChg>
        <pc:spChg chg="mod ord">
          <ac:chgData name="Miss E Newey" userId="036bb334-f544-4385-92c6-894987495dd7" providerId="ADAL" clId="{CAC2C2FD-80AE-491B-A89D-56AA2A21E352}" dt="2024-11-18T23:36:02.837" v="5122" actId="700"/>
          <ac:spMkLst>
            <pc:docMk/>
            <pc:sldMk cId="1162733354" sldId="288"/>
            <ac:spMk id="5" creationId="{56B48D47-988E-4E09-9B50-43279F348F55}"/>
          </ac:spMkLst>
        </pc:spChg>
        <pc:spChg chg="mod ord">
          <ac:chgData name="Miss E Newey" userId="036bb334-f544-4385-92c6-894987495dd7" providerId="ADAL" clId="{CAC2C2FD-80AE-491B-A89D-56AA2A21E352}" dt="2024-11-18T23:36:02.837" v="5122" actId="700"/>
          <ac:spMkLst>
            <pc:docMk/>
            <pc:sldMk cId="1162733354" sldId="288"/>
            <ac:spMk id="6" creationId="{B90D7168-7623-42DC-A5C4-EB7A7A1D522B}"/>
          </ac:spMkLst>
        </pc:spChg>
      </pc:sldChg>
      <pc:sldChg chg="addSp delSp modSp new mod modClrScheme chgLayout">
        <pc:chgData name="Miss E Newey" userId="036bb334-f544-4385-92c6-894987495dd7" providerId="ADAL" clId="{CAC2C2FD-80AE-491B-A89D-56AA2A21E352}" dt="2024-11-19T21:57:29.059" v="5374" actId="20577"/>
        <pc:sldMkLst>
          <pc:docMk/>
          <pc:sldMk cId="853087101" sldId="289"/>
        </pc:sldMkLst>
        <pc:spChg chg="mod ord">
          <ac:chgData name="Miss E Newey" userId="036bb334-f544-4385-92c6-894987495dd7" providerId="ADAL" clId="{CAC2C2FD-80AE-491B-A89D-56AA2A21E352}" dt="2024-11-17T22:24:32.706" v="2127" actId="1076"/>
          <ac:spMkLst>
            <pc:docMk/>
            <pc:sldMk cId="853087101" sldId="289"/>
            <ac:spMk id="2" creationId="{C0279E40-DEAC-4ECD-BA27-321E9BCC0B40}"/>
          </ac:spMkLst>
        </pc:spChg>
        <pc:spChg chg="del">
          <ac:chgData name="Miss E Newey" userId="036bb334-f544-4385-92c6-894987495dd7" providerId="ADAL" clId="{CAC2C2FD-80AE-491B-A89D-56AA2A21E352}" dt="2024-11-16T21:06:48.738" v="1360"/>
          <ac:spMkLst>
            <pc:docMk/>
            <pc:sldMk cId="853087101" sldId="289"/>
            <ac:spMk id="3" creationId="{E7BA2B44-191B-4B67-BB89-FA0ED6ADA560}"/>
          </ac:spMkLst>
        </pc:spChg>
        <pc:spChg chg="del mod ord">
          <ac:chgData name="Miss E Newey" userId="036bb334-f544-4385-92c6-894987495dd7" providerId="ADAL" clId="{CAC2C2FD-80AE-491B-A89D-56AA2A21E352}" dt="2024-11-17T22:29:10.514" v="2201" actId="478"/>
          <ac:spMkLst>
            <pc:docMk/>
            <pc:sldMk cId="853087101" sldId="289"/>
            <ac:spMk id="4" creationId="{29D259AB-8FC9-47B0-B11F-EB16ED80EAFB}"/>
          </ac:spMkLst>
        </pc:spChg>
        <pc:spChg chg="del mod ord">
          <ac:chgData name="Miss E Newey" userId="036bb334-f544-4385-92c6-894987495dd7" providerId="ADAL" clId="{CAC2C2FD-80AE-491B-A89D-56AA2A21E352}" dt="2024-11-17T22:29:07.568" v="2200" actId="478"/>
          <ac:spMkLst>
            <pc:docMk/>
            <pc:sldMk cId="853087101" sldId="289"/>
            <ac:spMk id="5" creationId="{CF45827D-3294-43B5-A33B-939F0F1115CD}"/>
          </ac:spMkLst>
        </pc:spChg>
        <pc:spChg chg="mod ord">
          <ac:chgData name="Miss E Newey" userId="036bb334-f544-4385-92c6-894987495dd7" providerId="ADAL" clId="{CAC2C2FD-80AE-491B-A89D-56AA2A21E352}" dt="2024-11-17T22:24:24.034" v="2125" actId="700"/>
          <ac:spMkLst>
            <pc:docMk/>
            <pc:sldMk cId="853087101" sldId="289"/>
            <ac:spMk id="6" creationId="{6D04E855-F26D-4E45-95D4-B8A65B9AED80}"/>
          </ac:spMkLst>
        </pc:spChg>
        <pc:spChg chg="add mod ord">
          <ac:chgData name="Miss E Newey" userId="036bb334-f544-4385-92c6-894987495dd7" providerId="ADAL" clId="{CAC2C2FD-80AE-491B-A89D-56AA2A21E352}" dt="2024-11-18T10:48:04.301" v="3112" actId="1076"/>
          <ac:spMkLst>
            <pc:docMk/>
            <pc:sldMk cId="853087101" sldId="289"/>
            <ac:spMk id="7" creationId="{4EBF48FA-65B7-4B51-A8EB-84319F3BD5D3}"/>
          </ac:spMkLst>
        </pc:spChg>
        <pc:spChg chg="add del mod">
          <ac:chgData name="Miss E Newey" userId="036bb334-f544-4385-92c6-894987495dd7" providerId="ADAL" clId="{CAC2C2FD-80AE-491B-A89D-56AA2A21E352}" dt="2024-11-17T22:21:59.028" v="2097" actId="21"/>
          <ac:spMkLst>
            <pc:docMk/>
            <pc:sldMk cId="853087101" sldId="289"/>
            <ac:spMk id="9" creationId="{C3764945-E5E4-41AB-9ACB-AC3CF2D3E2B2}"/>
          </ac:spMkLst>
        </pc:spChg>
        <pc:spChg chg="add del mod">
          <ac:chgData name="Miss E Newey" userId="036bb334-f544-4385-92c6-894987495dd7" providerId="ADAL" clId="{CAC2C2FD-80AE-491B-A89D-56AA2A21E352}" dt="2024-11-17T22:21:59.028" v="2097" actId="21"/>
          <ac:spMkLst>
            <pc:docMk/>
            <pc:sldMk cId="853087101" sldId="289"/>
            <ac:spMk id="14" creationId="{7DA0529F-7082-4529-82F0-FB77032FB9B2}"/>
          </ac:spMkLst>
        </pc:spChg>
        <pc:spChg chg="add mod">
          <ac:chgData name="Miss E Newey" userId="036bb334-f544-4385-92c6-894987495dd7" providerId="ADAL" clId="{CAC2C2FD-80AE-491B-A89D-56AA2A21E352}" dt="2024-11-19T21:57:29.059" v="5374" actId="20577"/>
          <ac:spMkLst>
            <pc:docMk/>
            <pc:sldMk cId="853087101" sldId="289"/>
            <ac:spMk id="15" creationId="{3208BB91-FC91-449B-9114-F730EA8E7EAF}"/>
          </ac:spMkLst>
        </pc:spChg>
        <pc:spChg chg="add mod">
          <ac:chgData name="Miss E Newey" userId="036bb334-f544-4385-92c6-894987495dd7" providerId="ADAL" clId="{CAC2C2FD-80AE-491B-A89D-56AA2A21E352}" dt="2024-11-17T22:29:28.639" v="2204" actId="1076"/>
          <ac:spMkLst>
            <pc:docMk/>
            <pc:sldMk cId="853087101" sldId="289"/>
            <ac:spMk id="16" creationId="{9D588FC4-8B7B-4ECA-9D17-7558DA6E40D5}"/>
          </ac:spMkLst>
        </pc:spChg>
        <pc:picChg chg="add del mod modCrop">
          <ac:chgData name="Miss E Newey" userId="036bb334-f544-4385-92c6-894987495dd7" providerId="ADAL" clId="{CAC2C2FD-80AE-491B-A89D-56AA2A21E352}" dt="2024-11-17T22:18:18.443" v="2036" actId="478"/>
          <ac:picMkLst>
            <pc:docMk/>
            <pc:sldMk cId="853087101" sldId="289"/>
            <ac:picMk id="10" creationId="{1FFBCC3E-96BC-40B5-8448-6BE105B61B6C}"/>
          </ac:picMkLst>
        </pc:picChg>
        <pc:picChg chg="add del mod">
          <ac:chgData name="Miss E Newey" userId="036bb334-f544-4385-92c6-894987495dd7" providerId="ADAL" clId="{CAC2C2FD-80AE-491B-A89D-56AA2A21E352}" dt="2024-11-17T22:21:59.028" v="2097" actId="21"/>
          <ac:picMkLst>
            <pc:docMk/>
            <pc:sldMk cId="853087101" sldId="289"/>
            <ac:picMk id="12" creationId="{5B261220-C024-49FC-ADDE-8826C4509E31}"/>
          </ac:picMkLst>
        </pc:picChg>
      </pc:sldChg>
      <pc:sldChg chg="new del">
        <pc:chgData name="Miss E Newey" userId="036bb334-f544-4385-92c6-894987495dd7" providerId="ADAL" clId="{CAC2C2FD-80AE-491B-A89D-56AA2A21E352}" dt="2024-11-16T21:19:33.175" v="1506" actId="47"/>
        <pc:sldMkLst>
          <pc:docMk/>
          <pc:sldMk cId="2997735052" sldId="290"/>
        </pc:sldMkLst>
      </pc:sldChg>
      <pc:sldChg chg="delSp modSp add mod modClrScheme modAnim chgLayout">
        <pc:chgData name="Miss E Newey" userId="036bb334-f544-4385-92c6-894987495dd7" providerId="ADAL" clId="{CAC2C2FD-80AE-491B-A89D-56AA2A21E352}" dt="2024-11-19T22:09:09.217" v="5436" actId="1076"/>
        <pc:sldMkLst>
          <pc:docMk/>
          <pc:sldMk cId="4103490782" sldId="362"/>
        </pc:sldMkLst>
        <pc:spChg chg="mod ord">
          <ac:chgData name="Miss E Newey" userId="036bb334-f544-4385-92c6-894987495dd7" providerId="ADAL" clId="{CAC2C2FD-80AE-491B-A89D-56AA2A21E352}" dt="2024-11-18T22:41:10.512" v="4238" actId="1076"/>
          <ac:spMkLst>
            <pc:docMk/>
            <pc:sldMk cId="4103490782" sldId="362"/>
            <ac:spMk id="4" creationId="{00000000-0000-0000-0000-000000000000}"/>
          </ac:spMkLst>
        </pc:spChg>
        <pc:spChg chg="mod ord">
          <ac:chgData name="Miss E Newey" userId="036bb334-f544-4385-92c6-894987495dd7" providerId="ADAL" clId="{CAC2C2FD-80AE-491B-A89D-56AA2A21E352}" dt="2024-11-19T22:09:09.217" v="5436" actId="1076"/>
          <ac:spMkLst>
            <pc:docMk/>
            <pc:sldMk cId="4103490782" sldId="362"/>
            <ac:spMk id="6" creationId="{00000000-0000-0000-0000-000000000000}"/>
          </ac:spMkLst>
        </pc:spChg>
        <pc:spChg chg="mod">
          <ac:chgData name="Miss E Newey" userId="036bb334-f544-4385-92c6-894987495dd7" providerId="ADAL" clId="{CAC2C2FD-80AE-491B-A89D-56AA2A21E352}" dt="2024-11-19T22:09:04.648" v="5435" actId="1076"/>
          <ac:spMkLst>
            <pc:docMk/>
            <pc:sldMk cId="4103490782" sldId="362"/>
            <ac:spMk id="7" creationId="{00000000-0000-0000-0000-000000000000}"/>
          </ac:spMkLst>
        </pc:spChg>
        <pc:picChg chg="del">
          <ac:chgData name="Miss E Newey" userId="036bb334-f544-4385-92c6-894987495dd7" providerId="ADAL" clId="{CAC2C2FD-80AE-491B-A89D-56AA2A21E352}" dt="2024-11-16T21:20:56.704" v="1519" actId="478"/>
          <ac:picMkLst>
            <pc:docMk/>
            <pc:sldMk cId="4103490782" sldId="362"/>
            <ac:picMk id="5" creationId="{00000000-0000-0000-0000-000000000000}"/>
          </ac:picMkLst>
        </pc:picChg>
      </pc:sldChg>
      <pc:sldChg chg="addSp delSp modSp add mod modClrScheme chgLayout">
        <pc:chgData name="Miss E Newey" userId="036bb334-f544-4385-92c6-894987495dd7" providerId="ADAL" clId="{CAC2C2FD-80AE-491B-A89D-56AA2A21E352}" dt="2024-11-19T22:08:21.190" v="5432" actId="20577"/>
        <pc:sldMkLst>
          <pc:docMk/>
          <pc:sldMk cId="2987513004" sldId="431"/>
        </pc:sldMkLst>
        <pc:spChg chg="add del mod ord">
          <ac:chgData name="Miss E Newey" userId="036bb334-f544-4385-92c6-894987495dd7" providerId="ADAL" clId="{CAC2C2FD-80AE-491B-A89D-56AA2A21E352}" dt="2024-11-16T21:22:34.943" v="1527" actId="478"/>
          <ac:spMkLst>
            <pc:docMk/>
            <pc:sldMk cId="2987513004" sldId="431"/>
            <ac:spMk id="2" creationId="{67003175-01D3-4B24-B81A-157FCC92734D}"/>
          </ac:spMkLst>
        </pc:spChg>
        <pc:spChg chg="mod ord">
          <ac:chgData name="Miss E Newey" userId="036bb334-f544-4385-92c6-894987495dd7" providerId="ADAL" clId="{CAC2C2FD-80AE-491B-A89D-56AA2A21E352}" dt="2024-11-19T22:08:21.190" v="5432" actId="20577"/>
          <ac:spMkLst>
            <pc:docMk/>
            <pc:sldMk cId="2987513004" sldId="431"/>
            <ac:spMk id="3" creationId="{00000000-0000-0000-0000-000000000000}"/>
          </ac:spMkLst>
        </pc:spChg>
        <pc:spChg chg="mod">
          <ac:chgData name="Miss E Newey" userId="036bb334-f544-4385-92c6-894987495dd7" providerId="ADAL" clId="{CAC2C2FD-80AE-491B-A89D-56AA2A21E352}" dt="2024-11-18T13:01:03.819" v="3167" actId="1076"/>
          <ac:spMkLst>
            <pc:docMk/>
            <pc:sldMk cId="2987513004" sldId="431"/>
            <ac:spMk id="4" creationId="{00000000-0000-0000-0000-000000000000}"/>
          </ac:spMkLst>
        </pc:spChg>
        <pc:spChg chg="add mod">
          <ac:chgData name="Miss E Newey" userId="036bb334-f544-4385-92c6-894987495dd7" providerId="ADAL" clId="{CAC2C2FD-80AE-491B-A89D-56AA2A21E352}" dt="2024-11-18T22:45:31.998" v="4298" actId="1076"/>
          <ac:spMkLst>
            <pc:docMk/>
            <pc:sldMk cId="2987513004" sldId="431"/>
            <ac:spMk id="7" creationId="{3D7B2B5B-0D9C-482E-831C-947BB31D2F9D}"/>
          </ac:spMkLst>
        </pc:spChg>
        <pc:picChg chg="del">
          <ac:chgData name="Miss E Newey" userId="036bb334-f544-4385-92c6-894987495dd7" providerId="ADAL" clId="{CAC2C2FD-80AE-491B-A89D-56AA2A21E352}" dt="2024-11-16T21:20:52.169" v="1518" actId="478"/>
          <ac:picMkLst>
            <pc:docMk/>
            <pc:sldMk cId="2987513004" sldId="431"/>
            <ac:picMk id="6" creationId="{00000000-0000-0000-0000-000000000000}"/>
          </ac:picMkLst>
        </pc:picChg>
      </pc:sldChg>
      <pc:sldChg chg="addSp delSp modSp add mod">
        <pc:chgData name="Miss E Newey" userId="036bb334-f544-4385-92c6-894987495dd7" providerId="ADAL" clId="{CAC2C2FD-80AE-491B-A89D-56AA2A21E352}" dt="2024-11-19T22:03:00.749" v="5426" actId="1038"/>
        <pc:sldMkLst>
          <pc:docMk/>
          <pc:sldMk cId="4230551942" sldId="445"/>
        </pc:sldMkLst>
        <pc:spChg chg="add mod">
          <ac:chgData name="Miss E Newey" userId="036bb334-f544-4385-92c6-894987495dd7" providerId="ADAL" clId="{CAC2C2FD-80AE-491B-A89D-56AA2A21E352}" dt="2024-11-17T22:49:29.917" v="2511" actId="1076"/>
          <ac:spMkLst>
            <pc:docMk/>
            <pc:sldMk cId="4230551942" sldId="445"/>
            <ac:spMk id="15" creationId="{F369326E-0B2C-468D-8B78-5A03E664D81B}"/>
          </ac:spMkLst>
        </pc:spChg>
        <pc:spChg chg="add mod">
          <ac:chgData name="Miss E Newey" userId="036bb334-f544-4385-92c6-894987495dd7" providerId="ADAL" clId="{CAC2C2FD-80AE-491B-A89D-56AA2A21E352}" dt="2024-11-17T22:55:35.782" v="2910" actId="1076"/>
          <ac:spMkLst>
            <pc:docMk/>
            <pc:sldMk cId="4230551942" sldId="445"/>
            <ac:spMk id="16" creationId="{BB1BC531-6A81-4001-BF68-7F256D2A6634}"/>
          </ac:spMkLst>
        </pc:spChg>
        <pc:picChg chg="del mod">
          <ac:chgData name="Miss E Newey" userId="036bb334-f544-4385-92c6-894987495dd7" providerId="ADAL" clId="{CAC2C2FD-80AE-491B-A89D-56AA2A21E352}" dt="2024-11-16T21:19:45.855" v="1509" actId="478"/>
          <ac:picMkLst>
            <pc:docMk/>
            <pc:sldMk cId="4230551942" sldId="445"/>
            <ac:picMk id="4" creationId="{F7242C37-8C67-42A7-9BCC-EBB7CDCBCEA2}"/>
          </ac:picMkLst>
        </pc:picChg>
        <pc:picChg chg="del mod">
          <ac:chgData name="Miss E Newey" userId="036bb334-f544-4385-92c6-894987495dd7" providerId="ADAL" clId="{CAC2C2FD-80AE-491B-A89D-56AA2A21E352}" dt="2024-11-17T22:43:00.994" v="2367" actId="478"/>
          <ac:picMkLst>
            <pc:docMk/>
            <pc:sldMk cId="4230551942" sldId="445"/>
            <ac:picMk id="5" creationId="{00000000-0000-0000-0000-000000000000}"/>
          </ac:picMkLst>
        </pc:picChg>
        <pc:picChg chg="del">
          <ac:chgData name="Miss E Newey" userId="036bb334-f544-4385-92c6-894987495dd7" providerId="ADAL" clId="{CAC2C2FD-80AE-491B-A89D-56AA2A21E352}" dt="2024-11-17T22:43:00.994" v="2367" actId="478"/>
          <ac:picMkLst>
            <pc:docMk/>
            <pc:sldMk cId="4230551942" sldId="445"/>
            <ac:picMk id="6" creationId="{00000000-0000-0000-0000-000000000000}"/>
          </ac:picMkLst>
        </pc:picChg>
        <pc:picChg chg="add del mod">
          <ac:chgData name="Miss E Newey" userId="036bb334-f544-4385-92c6-894987495dd7" providerId="ADAL" clId="{CAC2C2FD-80AE-491B-A89D-56AA2A21E352}" dt="2024-11-17T22:47:23.509" v="2465" actId="21"/>
          <ac:picMkLst>
            <pc:docMk/>
            <pc:sldMk cId="4230551942" sldId="445"/>
            <ac:picMk id="10" creationId="{C0BD0FA9-6547-434E-8432-8C2A2CABF962}"/>
          </ac:picMkLst>
        </pc:picChg>
        <pc:picChg chg="add mod">
          <ac:chgData name="Miss E Newey" userId="036bb334-f544-4385-92c6-894987495dd7" providerId="ADAL" clId="{CAC2C2FD-80AE-491B-A89D-56AA2A21E352}" dt="2024-11-17T22:54:56.900" v="2869" actId="1038"/>
          <ac:picMkLst>
            <pc:docMk/>
            <pc:sldMk cId="4230551942" sldId="445"/>
            <ac:picMk id="11" creationId="{AB4E4B54-EF81-4CA6-825E-3AE5983ADA6C}"/>
          </ac:picMkLst>
        </pc:picChg>
        <pc:picChg chg="add mod">
          <ac:chgData name="Miss E Newey" userId="036bb334-f544-4385-92c6-894987495dd7" providerId="ADAL" clId="{CAC2C2FD-80AE-491B-A89D-56AA2A21E352}" dt="2024-11-17T22:54:56.900" v="2869" actId="1038"/>
          <ac:picMkLst>
            <pc:docMk/>
            <pc:sldMk cId="4230551942" sldId="445"/>
            <ac:picMk id="12" creationId="{CAB51FA5-0673-43FA-A2D7-3E35D199BFFC}"/>
          </ac:picMkLst>
        </pc:picChg>
        <pc:picChg chg="add del mod">
          <ac:chgData name="Miss E Newey" userId="036bb334-f544-4385-92c6-894987495dd7" providerId="ADAL" clId="{CAC2C2FD-80AE-491B-A89D-56AA2A21E352}" dt="2024-11-17T22:49:04.803" v="2505" actId="478"/>
          <ac:picMkLst>
            <pc:docMk/>
            <pc:sldMk cId="4230551942" sldId="445"/>
            <ac:picMk id="13" creationId="{8F3ECC7E-A254-4D62-AFB0-F340DC3A7223}"/>
          </ac:picMkLst>
        </pc:picChg>
        <pc:picChg chg="add mod">
          <ac:chgData name="Miss E Newey" userId="036bb334-f544-4385-92c6-894987495dd7" providerId="ADAL" clId="{CAC2C2FD-80AE-491B-A89D-56AA2A21E352}" dt="2024-11-17T22:48:32.624" v="2486" actId="1076"/>
          <ac:picMkLst>
            <pc:docMk/>
            <pc:sldMk cId="4230551942" sldId="445"/>
            <ac:picMk id="2050" creationId="{EC8DBC95-6693-4485-B780-8B7E94381EBD}"/>
          </ac:picMkLst>
        </pc:picChg>
        <pc:picChg chg="add mod">
          <ac:chgData name="Miss E Newey" userId="036bb334-f544-4385-92c6-894987495dd7" providerId="ADAL" clId="{CAC2C2FD-80AE-491B-A89D-56AA2A21E352}" dt="2024-11-19T22:03:00.749" v="5426" actId="1038"/>
          <ac:picMkLst>
            <pc:docMk/>
            <pc:sldMk cId="4230551942" sldId="445"/>
            <ac:picMk id="2051" creationId="{75E71587-28F4-417B-AD39-A9AC96EA3185}"/>
          </ac:picMkLst>
        </pc:picChg>
        <pc:picChg chg="add del mod">
          <ac:chgData name="Miss E Newey" userId="036bb334-f544-4385-92c6-894987495dd7" providerId="ADAL" clId="{CAC2C2FD-80AE-491B-A89D-56AA2A21E352}" dt="2024-11-17T22:47:13.310" v="2454" actId="21"/>
          <ac:picMkLst>
            <pc:docMk/>
            <pc:sldMk cId="4230551942" sldId="445"/>
            <ac:picMk id="2052" creationId="{2694BF11-AE80-474B-BCD9-1AB523713D62}"/>
          </ac:picMkLst>
        </pc:picChg>
        <pc:picChg chg="add del mod">
          <ac:chgData name="Miss E Newey" userId="036bb334-f544-4385-92c6-894987495dd7" providerId="ADAL" clId="{CAC2C2FD-80AE-491B-A89D-56AA2A21E352}" dt="2024-11-17T22:47:17.654" v="2462" actId="21"/>
          <ac:picMkLst>
            <pc:docMk/>
            <pc:sldMk cId="4230551942" sldId="445"/>
            <ac:picMk id="2053" creationId="{9092F9AC-0D71-4A58-9BEA-62E2EA07E2DE}"/>
          </ac:picMkLst>
        </pc:picChg>
        <pc:picChg chg="add mod">
          <ac:chgData name="Miss E Newey" userId="036bb334-f544-4385-92c6-894987495dd7" providerId="ADAL" clId="{CAC2C2FD-80AE-491B-A89D-56AA2A21E352}" dt="2024-11-17T22:48:47.952" v="2496" actId="1035"/>
          <ac:picMkLst>
            <pc:docMk/>
            <pc:sldMk cId="4230551942" sldId="445"/>
            <ac:picMk id="2054" creationId="{E656CFD0-D02B-4C9E-A2AC-C92EC4CDD959}"/>
          </ac:picMkLst>
        </pc:picChg>
      </pc:sldChg>
      <pc:sldChg chg="delSp add mod">
        <pc:chgData name="Miss E Newey" userId="036bb334-f544-4385-92c6-894987495dd7" providerId="ADAL" clId="{CAC2C2FD-80AE-491B-A89D-56AA2A21E352}" dt="2024-11-16T21:20:59.513" v="1520" actId="478"/>
        <pc:sldMkLst>
          <pc:docMk/>
          <pc:sldMk cId="4061360022" sldId="463"/>
        </pc:sldMkLst>
        <pc:picChg chg="del">
          <ac:chgData name="Miss E Newey" userId="036bb334-f544-4385-92c6-894987495dd7" providerId="ADAL" clId="{CAC2C2FD-80AE-491B-A89D-56AA2A21E352}" dt="2024-11-16T21:20:59.513" v="1520" actId="478"/>
          <ac:picMkLst>
            <pc:docMk/>
            <pc:sldMk cId="4061360022" sldId="463"/>
            <ac:picMk id="5" creationId="{00000000-0000-0000-0000-000000000000}"/>
          </ac:picMkLst>
        </pc:picChg>
      </pc:sldChg>
      <pc:sldChg chg="addSp delSp modSp add mod modClrScheme chgLayout">
        <pc:chgData name="Miss E Newey" userId="036bb334-f544-4385-92c6-894987495dd7" providerId="ADAL" clId="{CAC2C2FD-80AE-491B-A89D-56AA2A21E352}" dt="2024-11-17T23:06:41.835" v="3099" actId="1076"/>
        <pc:sldMkLst>
          <pc:docMk/>
          <pc:sldMk cId="3765508842" sldId="465"/>
        </pc:sldMkLst>
        <pc:spChg chg="mod ord">
          <ac:chgData name="Miss E Newey" userId="036bb334-f544-4385-92c6-894987495dd7" providerId="ADAL" clId="{CAC2C2FD-80AE-491B-A89D-56AA2A21E352}" dt="2024-11-17T23:06:24.236" v="3096" actId="1076"/>
          <ac:spMkLst>
            <pc:docMk/>
            <pc:sldMk cId="3765508842" sldId="465"/>
            <ac:spMk id="2" creationId="{00000000-0000-0000-0000-000000000000}"/>
          </ac:spMkLst>
        </pc:spChg>
        <pc:spChg chg="mod ord">
          <ac:chgData name="Miss E Newey" userId="036bb334-f544-4385-92c6-894987495dd7" providerId="ADAL" clId="{CAC2C2FD-80AE-491B-A89D-56AA2A21E352}" dt="2024-11-17T23:06:41.835" v="3099" actId="1076"/>
          <ac:spMkLst>
            <pc:docMk/>
            <pc:sldMk cId="3765508842" sldId="465"/>
            <ac:spMk id="3" creationId="{00000000-0000-0000-0000-000000000000}"/>
          </ac:spMkLst>
        </pc:spChg>
        <pc:spChg chg="add del mod">
          <ac:chgData name="Miss E Newey" userId="036bb334-f544-4385-92c6-894987495dd7" providerId="ADAL" clId="{CAC2C2FD-80AE-491B-A89D-56AA2A21E352}" dt="2024-11-17T23:04:41.634" v="3054" actId="478"/>
          <ac:spMkLst>
            <pc:docMk/>
            <pc:sldMk cId="3765508842" sldId="465"/>
            <ac:spMk id="6" creationId="{82405D99-C783-42F1-8CA5-D926A9CC3BDF}"/>
          </ac:spMkLst>
        </pc:spChg>
        <pc:picChg chg="del">
          <ac:chgData name="Miss E Newey" userId="036bb334-f544-4385-92c6-894987495dd7" providerId="ADAL" clId="{CAC2C2FD-80AE-491B-A89D-56AA2A21E352}" dt="2024-11-16T21:19:48.749" v="1510" actId="478"/>
          <ac:picMkLst>
            <pc:docMk/>
            <pc:sldMk cId="3765508842" sldId="465"/>
            <ac:picMk id="4" creationId="{00000000-0000-0000-0000-000000000000}"/>
          </ac:picMkLst>
        </pc:picChg>
      </pc:sldChg>
      <pc:sldChg chg="addSp delSp modSp add mod modClrScheme chgLayout">
        <pc:chgData name="Miss E Newey" userId="036bb334-f544-4385-92c6-894987495dd7" providerId="ADAL" clId="{CAC2C2FD-80AE-491B-A89D-56AA2A21E352}" dt="2024-11-17T22:58:46.714" v="2961" actId="1076"/>
        <pc:sldMkLst>
          <pc:docMk/>
          <pc:sldMk cId="4007463427" sldId="466"/>
        </pc:sldMkLst>
        <pc:spChg chg="mod ord">
          <ac:chgData name="Miss E Newey" userId="036bb334-f544-4385-92c6-894987495dd7" providerId="ADAL" clId="{CAC2C2FD-80AE-491B-A89D-56AA2A21E352}" dt="2024-11-17T22:57:56.590" v="2947" actId="1076"/>
          <ac:spMkLst>
            <pc:docMk/>
            <pc:sldMk cId="4007463427" sldId="466"/>
            <ac:spMk id="2" creationId="{00000000-0000-0000-0000-000000000000}"/>
          </ac:spMkLst>
        </pc:spChg>
        <pc:spChg chg="mod ord">
          <ac:chgData name="Miss E Newey" userId="036bb334-f544-4385-92c6-894987495dd7" providerId="ADAL" clId="{CAC2C2FD-80AE-491B-A89D-56AA2A21E352}" dt="2024-11-17T22:57:45.655" v="2945" actId="14100"/>
          <ac:spMkLst>
            <pc:docMk/>
            <pc:sldMk cId="4007463427" sldId="466"/>
            <ac:spMk id="3" creationId="{00000000-0000-0000-0000-000000000000}"/>
          </ac:spMkLst>
        </pc:spChg>
        <pc:spChg chg="add mod">
          <ac:chgData name="Miss E Newey" userId="036bb334-f544-4385-92c6-894987495dd7" providerId="ADAL" clId="{CAC2C2FD-80AE-491B-A89D-56AA2A21E352}" dt="2024-11-17T22:56:49.975" v="2930" actId="1076"/>
          <ac:spMkLst>
            <pc:docMk/>
            <pc:sldMk cId="4007463427" sldId="466"/>
            <ac:spMk id="6" creationId="{3F2F2299-8F37-4EF3-8B0B-FB00CA7622B3}"/>
          </ac:spMkLst>
        </pc:spChg>
        <pc:spChg chg="add mod">
          <ac:chgData name="Miss E Newey" userId="036bb334-f544-4385-92c6-894987495dd7" providerId="ADAL" clId="{CAC2C2FD-80AE-491B-A89D-56AA2A21E352}" dt="2024-11-17T22:58:46.714" v="2961" actId="1076"/>
          <ac:spMkLst>
            <pc:docMk/>
            <pc:sldMk cId="4007463427" sldId="466"/>
            <ac:spMk id="7" creationId="{E12C6F80-19F7-4A9E-9161-F2EB977F7794}"/>
          </ac:spMkLst>
        </pc:spChg>
        <pc:picChg chg="del">
          <ac:chgData name="Miss E Newey" userId="036bb334-f544-4385-92c6-894987495dd7" providerId="ADAL" clId="{CAC2C2FD-80AE-491B-A89D-56AA2A21E352}" dt="2024-11-16T21:21:04.552" v="1522" actId="478"/>
          <ac:picMkLst>
            <pc:docMk/>
            <pc:sldMk cId="4007463427" sldId="466"/>
            <ac:picMk id="4" creationId="{00000000-0000-0000-0000-000000000000}"/>
          </ac:picMkLst>
        </pc:picChg>
        <pc:picChg chg="add mod">
          <ac:chgData name="Miss E Newey" userId="036bb334-f544-4385-92c6-894987495dd7" providerId="ADAL" clId="{CAC2C2FD-80AE-491B-A89D-56AA2A21E352}" dt="2024-11-17T22:56:39.682" v="2927" actId="1076"/>
          <ac:picMkLst>
            <pc:docMk/>
            <pc:sldMk cId="4007463427" sldId="466"/>
            <ac:picMk id="5" creationId="{8529C3C2-DEAD-4EF3-9A4A-DB0EA0869384}"/>
          </ac:picMkLst>
        </pc:picChg>
      </pc:sldChg>
      <pc:sldChg chg="addSp delSp modSp add del mod modClrScheme chgLayout">
        <pc:chgData name="Miss E Newey" userId="036bb334-f544-4385-92c6-894987495dd7" providerId="ADAL" clId="{CAC2C2FD-80AE-491B-A89D-56AA2A21E352}" dt="2024-11-17T22:58:53.073" v="2962" actId="47"/>
        <pc:sldMkLst>
          <pc:docMk/>
          <pc:sldMk cId="203580572" sldId="467"/>
        </pc:sldMkLst>
        <pc:spChg chg="add del mod">
          <ac:chgData name="Miss E Newey" userId="036bb334-f544-4385-92c6-894987495dd7" providerId="ADAL" clId="{CAC2C2FD-80AE-491B-A89D-56AA2A21E352}" dt="2024-11-17T22:55:57.224" v="2912" actId="21"/>
          <ac:spMkLst>
            <pc:docMk/>
            <pc:sldMk cId="203580572" sldId="467"/>
            <ac:spMk id="8" creationId="{A805386D-68CD-4429-8600-ADD1FD8FA875}"/>
          </ac:spMkLst>
        </pc:spChg>
        <pc:spChg chg="add del mod">
          <ac:chgData name="Miss E Newey" userId="036bb334-f544-4385-92c6-894987495dd7" providerId="ADAL" clId="{CAC2C2FD-80AE-491B-A89D-56AA2A21E352}" dt="2024-11-17T22:56:08.909" v="2915" actId="21"/>
          <ac:spMkLst>
            <pc:docMk/>
            <pc:sldMk cId="203580572" sldId="467"/>
            <ac:spMk id="9" creationId="{AC42F558-DB2A-42E3-AB6B-7B669C3782A4}"/>
          </ac:spMkLst>
        </pc:spChg>
        <pc:spChg chg="add del mod ord">
          <ac:chgData name="Miss E Newey" userId="036bb334-f544-4385-92c6-894987495dd7" providerId="ADAL" clId="{CAC2C2FD-80AE-491B-A89D-56AA2A21E352}" dt="2024-11-17T22:54:13.185" v="2858" actId="700"/>
          <ac:spMkLst>
            <pc:docMk/>
            <pc:sldMk cId="203580572" sldId="467"/>
            <ac:spMk id="10" creationId="{63F3C2B1-5F8F-46F9-87F9-3E54B5E44389}"/>
          </ac:spMkLst>
        </pc:spChg>
        <pc:spChg chg="add del mod ord">
          <ac:chgData name="Miss E Newey" userId="036bb334-f544-4385-92c6-894987495dd7" providerId="ADAL" clId="{CAC2C2FD-80AE-491B-A89D-56AA2A21E352}" dt="2024-11-17T22:54:13.185" v="2858" actId="700"/>
          <ac:spMkLst>
            <pc:docMk/>
            <pc:sldMk cId="203580572" sldId="467"/>
            <ac:spMk id="11" creationId="{1453128E-38F5-4D08-A30B-B3E07FE8C89B}"/>
          </ac:spMkLst>
        </pc:spChg>
        <pc:spChg chg="add del mod ord">
          <ac:chgData name="Miss E Newey" userId="036bb334-f544-4385-92c6-894987495dd7" providerId="ADAL" clId="{CAC2C2FD-80AE-491B-A89D-56AA2A21E352}" dt="2024-11-17T22:54:17.574" v="2859" actId="700"/>
          <ac:spMkLst>
            <pc:docMk/>
            <pc:sldMk cId="203580572" sldId="467"/>
            <ac:spMk id="12" creationId="{AEF55DAD-5B74-421F-887B-6A4BECBFB22D}"/>
          </ac:spMkLst>
        </pc:spChg>
        <pc:spChg chg="add del mod ord">
          <ac:chgData name="Miss E Newey" userId="036bb334-f544-4385-92c6-894987495dd7" providerId="ADAL" clId="{CAC2C2FD-80AE-491B-A89D-56AA2A21E352}" dt="2024-11-17T22:54:17.574" v="2859" actId="700"/>
          <ac:spMkLst>
            <pc:docMk/>
            <pc:sldMk cId="203580572" sldId="467"/>
            <ac:spMk id="13" creationId="{2456A366-4CB4-432D-8E5C-B4C73F4C0AD0}"/>
          </ac:spMkLst>
        </pc:spChg>
        <pc:spChg chg="add del mod ord">
          <ac:chgData name="Miss E Newey" userId="036bb334-f544-4385-92c6-894987495dd7" providerId="ADAL" clId="{CAC2C2FD-80AE-491B-A89D-56AA2A21E352}" dt="2024-11-17T22:54:21.313" v="2860" actId="700"/>
          <ac:spMkLst>
            <pc:docMk/>
            <pc:sldMk cId="203580572" sldId="467"/>
            <ac:spMk id="14" creationId="{B3902C3E-51DB-4C17-AA82-4C0BBF7FFC89}"/>
          </ac:spMkLst>
        </pc:spChg>
        <pc:spChg chg="add del mod ord">
          <ac:chgData name="Miss E Newey" userId="036bb334-f544-4385-92c6-894987495dd7" providerId="ADAL" clId="{CAC2C2FD-80AE-491B-A89D-56AA2A21E352}" dt="2024-11-17T22:54:21.313" v="2860" actId="700"/>
          <ac:spMkLst>
            <pc:docMk/>
            <pc:sldMk cId="203580572" sldId="467"/>
            <ac:spMk id="15" creationId="{F9BC3A88-F586-41D5-8390-DF8E00841D4A}"/>
          </ac:spMkLst>
        </pc:spChg>
        <pc:spChg chg="add del mod ord">
          <ac:chgData name="Miss E Newey" userId="036bb334-f544-4385-92c6-894987495dd7" providerId="ADAL" clId="{CAC2C2FD-80AE-491B-A89D-56AA2A21E352}" dt="2024-11-17T22:54:24.258" v="2861" actId="478"/>
          <ac:spMkLst>
            <pc:docMk/>
            <pc:sldMk cId="203580572" sldId="467"/>
            <ac:spMk id="16" creationId="{8E00043E-89BA-4EFB-845B-660879FAEEC4}"/>
          </ac:spMkLst>
        </pc:spChg>
        <pc:picChg chg="del">
          <ac:chgData name="Miss E Newey" userId="036bb334-f544-4385-92c6-894987495dd7" providerId="ADAL" clId="{CAC2C2FD-80AE-491B-A89D-56AA2A21E352}" dt="2024-11-17T22:49:57.480" v="2512" actId="478"/>
          <ac:picMkLst>
            <pc:docMk/>
            <pc:sldMk cId="203580572" sldId="467"/>
            <ac:picMk id="2" creationId="{00000000-0000-0000-0000-000000000000}"/>
          </ac:picMkLst>
        </pc:picChg>
        <pc:picChg chg="del mod">
          <ac:chgData name="Miss E Newey" userId="036bb334-f544-4385-92c6-894987495dd7" providerId="ADAL" clId="{CAC2C2FD-80AE-491B-A89D-56AA2A21E352}" dt="2024-11-17T22:50:05.534" v="2515" actId="478"/>
          <ac:picMkLst>
            <pc:docMk/>
            <pc:sldMk cId="203580572" sldId="467"/>
            <ac:picMk id="3" creationId="{00000000-0000-0000-0000-000000000000}"/>
          </ac:picMkLst>
        </pc:picChg>
        <pc:picChg chg="del mod">
          <ac:chgData name="Miss E Newey" userId="036bb334-f544-4385-92c6-894987495dd7" providerId="ADAL" clId="{CAC2C2FD-80AE-491B-A89D-56AA2A21E352}" dt="2024-11-17T22:50:08.855" v="2517" actId="478"/>
          <ac:picMkLst>
            <pc:docMk/>
            <pc:sldMk cId="203580572" sldId="467"/>
            <ac:picMk id="4" creationId="{00000000-0000-0000-0000-000000000000}"/>
          </ac:picMkLst>
        </pc:picChg>
        <pc:picChg chg="del">
          <ac:chgData name="Miss E Newey" userId="036bb334-f544-4385-92c6-894987495dd7" providerId="ADAL" clId="{CAC2C2FD-80AE-491B-A89D-56AA2A21E352}" dt="2024-11-16T21:21:02.039" v="1521" actId="478"/>
          <ac:picMkLst>
            <pc:docMk/>
            <pc:sldMk cId="203580572" sldId="467"/>
            <ac:picMk id="5" creationId="{00000000-0000-0000-0000-000000000000}"/>
          </ac:picMkLst>
        </pc:picChg>
        <pc:picChg chg="add del mod">
          <ac:chgData name="Miss E Newey" userId="036bb334-f544-4385-92c6-894987495dd7" providerId="ADAL" clId="{CAC2C2FD-80AE-491B-A89D-56AA2A21E352}" dt="2024-11-17T22:55:57.224" v="2912" actId="21"/>
          <ac:picMkLst>
            <pc:docMk/>
            <pc:sldMk cId="203580572" sldId="467"/>
            <ac:picMk id="7" creationId="{78C1BD90-9235-4E59-A74C-FA0C478AFB01}"/>
          </ac:picMkLst>
        </pc:picChg>
      </pc:sldChg>
      <pc:sldChg chg="addSp delSp modSp add mod modAnim">
        <pc:chgData name="Miss E Newey" userId="036bb334-f544-4385-92c6-894987495dd7" providerId="ADAL" clId="{CAC2C2FD-80AE-491B-A89D-56AA2A21E352}" dt="2024-11-19T22:24:05.131" v="5576" actId="1076"/>
        <pc:sldMkLst>
          <pc:docMk/>
          <pc:sldMk cId="480490957" sldId="468"/>
        </pc:sldMkLst>
        <pc:spChg chg="del">
          <ac:chgData name="Miss E Newey" userId="036bb334-f544-4385-92c6-894987495dd7" providerId="ADAL" clId="{CAC2C2FD-80AE-491B-A89D-56AA2A21E352}" dt="2024-11-19T22:23:50.050" v="5574" actId="478"/>
          <ac:spMkLst>
            <pc:docMk/>
            <pc:sldMk cId="480490957" sldId="468"/>
            <ac:spMk id="5" creationId="{7AD4DDB7-2E19-458A-BD5A-14F4ADC0938D}"/>
          </ac:spMkLst>
        </pc:spChg>
        <pc:spChg chg="del">
          <ac:chgData name="Miss E Newey" userId="036bb334-f544-4385-92c6-894987495dd7" providerId="ADAL" clId="{CAC2C2FD-80AE-491B-A89D-56AA2A21E352}" dt="2024-11-19T22:23:48.336" v="5573" actId="478"/>
          <ac:spMkLst>
            <pc:docMk/>
            <pc:sldMk cId="480490957" sldId="468"/>
            <ac:spMk id="6" creationId="{EFAC2158-080F-4C89-A388-BA3837E7CA68}"/>
          </ac:spMkLst>
        </pc:spChg>
        <pc:spChg chg="add mod">
          <ac:chgData name="Miss E Newey" userId="036bb334-f544-4385-92c6-894987495dd7" providerId="ADAL" clId="{CAC2C2FD-80AE-491B-A89D-56AA2A21E352}" dt="2024-11-19T22:24:05.131" v="5576" actId="1076"/>
          <ac:spMkLst>
            <pc:docMk/>
            <pc:sldMk cId="480490957" sldId="468"/>
            <ac:spMk id="10" creationId="{A77B3B24-B2D5-44D4-8544-DDB756389D85}"/>
          </ac:spMkLst>
        </pc:spChg>
        <pc:spChg chg="mod">
          <ac:chgData name="Miss E Newey" userId="036bb334-f544-4385-92c6-894987495dd7" providerId="ADAL" clId="{CAC2C2FD-80AE-491B-A89D-56AA2A21E352}" dt="2024-11-19T22:21:16.430" v="5572" actId="20577"/>
          <ac:spMkLst>
            <pc:docMk/>
            <pc:sldMk cId="480490957" sldId="468"/>
            <ac:spMk id="12" creationId="{39703A7D-62C1-4C4E-AAFF-6794A5198C9C}"/>
          </ac:spMkLst>
        </pc:spChg>
        <pc:picChg chg="mod">
          <ac:chgData name="Miss E Newey" userId="036bb334-f544-4385-92c6-894987495dd7" providerId="ADAL" clId="{CAC2C2FD-80AE-491B-A89D-56AA2A21E352}" dt="2024-11-18T22:47:40.656" v="4329" actId="1076"/>
          <ac:picMkLst>
            <pc:docMk/>
            <pc:sldMk cId="480490957" sldId="468"/>
            <ac:picMk id="9" creationId="{68A392A8-B660-4E33-89E5-C01B5A9E66D2}"/>
          </ac:picMkLst>
        </pc:picChg>
        <pc:picChg chg="mod">
          <ac:chgData name="Miss E Newey" userId="036bb334-f544-4385-92c6-894987495dd7" providerId="ADAL" clId="{CAC2C2FD-80AE-491B-A89D-56AA2A21E352}" dt="2024-11-18T22:47:41.968" v="4330" actId="1076"/>
          <ac:picMkLst>
            <pc:docMk/>
            <pc:sldMk cId="480490957" sldId="468"/>
            <ac:picMk id="11" creationId="{011D41E7-6D0F-4C88-8E03-E08B3DBAD4AE}"/>
          </ac:picMkLst>
        </pc:picChg>
      </pc:sldChg>
      <pc:sldChg chg="addSp delSp modSp add mod modAnim">
        <pc:chgData name="Miss E Newey" userId="036bb334-f544-4385-92c6-894987495dd7" providerId="ADAL" clId="{CAC2C2FD-80AE-491B-A89D-56AA2A21E352}" dt="2024-11-20T12:31:07.276" v="5703" actId="20577"/>
        <pc:sldMkLst>
          <pc:docMk/>
          <pc:sldMk cId="3077454391" sldId="469"/>
        </pc:sldMkLst>
        <pc:spChg chg="del">
          <ac:chgData name="Miss E Newey" userId="036bb334-f544-4385-92c6-894987495dd7" providerId="ADAL" clId="{CAC2C2FD-80AE-491B-A89D-56AA2A21E352}" dt="2024-11-19T22:27:45.258" v="5579" actId="478"/>
          <ac:spMkLst>
            <pc:docMk/>
            <pc:sldMk cId="3077454391" sldId="469"/>
            <ac:spMk id="5" creationId="{7AD4DDB7-2E19-458A-BD5A-14F4ADC0938D}"/>
          </ac:spMkLst>
        </pc:spChg>
        <pc:spChg chg="del">
          <ac:chgData name="Miss E Newey" userId="036bb334-f544-4385-92c6-894987495dd7" providerId="ADAL" clId="{CAC2C2FD-80AE-491B-A89D-56AA2A21E352}" dt="2024-11-19T22:27:42.939" v="5578" actId="478"/>
          <ac:spMkLst>
            <pc:docMk/>
            <pc:sldMk cId="3077454391" sldId="469"/>
            <ac:spMk id="6" creationId="{EFAC2158-080F-4C89-A388-BA3837E7CA68}"/>
          </ac:spMkLst>
        </pc:spChg>
        <pc:spChg chg="mod">
          <ac:chgData name="Miss E Newey" userId="036bb334-f544-4385-92c6-894987495dd7" providerId="ADAL" clId="{CAC2C2FD-80AE-491B-A89D-56AA2A21E352}" dt="2024-11-20T12:29:52.593" v="5692" actId="1076"/>
          <ac:spMkLst>
            <pc:docMk/>
            <pc:sldMk cId="3077454391" sldId="469"/>
            <ac:spMk id="12" creationId="{39703A7D-62C1-4C4E-AAFF-6794A5198C9C}"/>
          </ac:spMkLst>
        </pc:spChg>
        <pc:spChg chg="add mod">
          <ac:chgData name="Miss E Newey" userId="036bb334-f544-4385-92c6-894987495dd7" providerId="ADAL" clId="{CAC2C2FD-80AE-491B-A89D-56AA2A21E352}" dt="2024-11-20T12:30:16.704" v="5698" actId="404"/>
          <ac:spMkLst>
            <pc:docMk/>
            <pc:sldMk cId="3077454391" sldId="469"/>
            <ac:spMk id="13" creationId="{5DF2D787-CBBD-4196-980F-2A148DE7B65C}"/>
          </ac:spMkLst>
        </pc:spChg>
        <pc:spChg chg="add mod">
          <ac:chgData name="Miss E Newey" userId="036bb334-f544-4385-92c6-894987495dd7" providerId="ADAL" clId="{CAC2C2FD-80AE-491B-A89D-56AA2A21E352}" dt="2024-11-20T12:30:26.599" v="5701" actId="1076"/>
          <ac:spMkLst>
            <pc:docMk/>
            <pc:sldMk cId="3077454391" sldId="469"/>
            <ac:spMk id="14" creationId="{06463E77-4DBC-471A-9B0A-381F49D54966}"/>
          </ac:spMkLst>
        </pc:spChg>
        <pc:spChg chg="add mod">
          <ac:chgData name="Miss E Newey" userId="036bb334-f544-4385-92c6-894987495dd7" providerId="ADAL" clId="{CAC2C2FD-80AE-491B-A89D-56AA2A21E352}" dt="2024-11-20T12:31:07.276" v="5703" actId="20577"/>
          <ac:spMkLst>
            <pc:docMk/>
            <pc:sldMk cId="3077454391" sldId="469"/>
            <ac:spMk id="16" creationId="{70BA6936-31F2-4E99-9867-3B06A78FE9BE}"/>
          </ac:spMkLst>
        </pc:spChg>
        <pc:picChg chg="add del mod">
          <ac:chgData name="Miss E Newey" userId="036bb334-f544-4385-92c6-894987495dd7" providerId="ADAL" clId="{CAC2C2FD-80AE-491B-A89D-56AA2A21E352}" dt="2024-11-17T22:02:48.989" v="1722" actId="478"/>
          <ac:picMkLst>
            <pc:docMk/>
            <pc:sldMk cId="3077454391" sldId="469"/>
            <ac:picMk id="3" creationId="{B976B911-867B-4CA0-A6A9-E9F496E9E1DD}"/>
          </ac:picMkLst>
        </pc:picChg>
        <pc:picChg chg="add mod">
          <ac:chgData name="Miss E Newey" userId="036bb334-f544-4385-92c6-894987495dd7" providerId="ADAL" clId="{CAC2C2FD-80AE-491B-A89D-56AA2A21E352}" dt="2024-11-20T12:30:23.675" v="5700" actId="1076"/>
          <ac:picMkLst>
            <pc:docMk/>
            <pc:sldMk cId="3077454391" sldId="469"/>
            <ac:picMk id="8" creationId="{BB65D3AD-7CE5-4F5F-93A3-65DE61C035C2}"/>
          </ac:picMkLst>
        </pc:picChg>
        <pc:picChg chg="del">
          <ac:chgData name="Miss E Newey" userId="036bb334-f544-4385-92c6-894987495dd7" providerId="ADAL" clId="{CAC2C2FD-80AE-491B-A89D-56AA2A21E352}" dt="2024-11-17T22:01:49.807" v="1681" actId="478"/>
          <ac:picMkLst>
            <pc:docMk/>
            <pc:sldMk cId="3077454391" sldId="469"/>
            <ac:picMk id="9" creationId="{68A392A8-B660-4E33-89E5-C01B5A9E66D2}"/>
          </ac:picMkLst>
        </pc:picChg>
        <pc:picChg chg="del">
          <ac:chgData name="Miss E Newey" userId="036bb334-f544-4385-92c6-894987495dd7" providerId="ADAL" clId="{CAC2C2FD-80AE-491B-A89D-56AA2A21E352}" dt="2024-11-17T22:01:49.807" v="1681" actId="478"/>
          <ac:picMkLst>
            <pc:docMk/>
            <pc:sldMk cId="3077454391" sldId="469"/>
            <ac:picMk id="11" creationId="{011D41E7-6D0F-4C88-8E03-E08B3DBAD4AE}"/>
          </ac:picMkLst>
        </pc:picChg>
      </pc:sldChg>
      <pc:sldChg chg="addSp delSp modSp add mod modAnim">
        <pc:chgData name="Miss E Newey" userId="036bb334-f544-4385-92c6-894987495dd7" providerId="ADAL" clId="{CAC2C2FD-80AE-491B-A89D-56AA2A21E352}" dt="2024-11-21T21:44:33.891" v="6024" actId="20577"/>
        <pc:sldMkLst>
          <pc:docMk/>
          <pc:sldMk cId="1879989874" sldId="470"/>
        </pc:sldMkLst>
        <pc:spChg chg="del">
          <ac:chgData name="Miss E Newey" userId="036bb334-f544-4385-92c6-894987495dd7" providerId="ADAL" clId="{CAC2C2FD-80AE-491B-A89D-56AA2A21E352}" dt="2024-11-18T22:54:59.632" v="4584" actId="478"/>
          <ac:spMkLst>
            <pc:docMk/>
            <pc:sldMk cId="1879989874" sldId="470"/>
            <ac:spMk id="5" creationId="{7AD4DDB7-2E19-458A-BD5A-14F4ADC0938D}"/>
          </ac:spMkLst>
        </pc:spChg>
        <pc:spChg chg="del">
          <ac:chgData name="Miss E Newey" userId="036bb334-f544-4385-92c6-894987495dd7" providerId="ADAL" clId="{CAC2C2FD-80AE-491B-A89D-56AA2A21E352}" dt="2024-11-18T22:54:56.149" v="4583" actId="478"/>
          <ac:spMkLst>
            <pc:docMk/>
            <pc:sldMk cId="1879989874" sldId="470"/>
            <ac:spMk id="6" creationId="{EFAC2158-080F-4C89-A388-BA3837E7CA68}"/>
          </ac:spMkLst>
        </pc:spChg>
        <pc:spChg chg="add del mod">
          <ac:chgData name="Miss E Newey" userId="036bb334-f544-4385-92c6-894987495dd7" providerId="ADAL" clId="{CAC2C2FD-80AE-491B-A89D-56AA2A21E352}" dt="2024-11-18T23:03:44.401" v="4763" actId="478"/>
          <ac:spMkLst>
            <pc:docMk/>
            <pc:sldMk cId="1879989874" sldId="470"/>
            <ac:spMk id="10" creationId="{884E6902-2046-471D-98CD-430A96F4A435}"/>
          </ac:spMkLst>
        </pc:spChg>
        <pc:spChg chg="del mod">
          <ac:chgData name="Miss E Newey" userId="036bb334-f544-4385-92c6-894987495dd7" providerId="ADAL" clId="{CAC2C2FD-80AE-491B-A89D-56AA2A21E352}" dt="2024-11-18T23:02:17.922" v="4732" actId="478"/>
          <ac:spMkLst>
            <pc:docMk/>
            <pc:sldMk cId="1879989874" sldId="470"/>
            <ac:spMk id="12" creationId="{39703A7D-62C1-4C4E-AAFF-6794A5198C9C}"/>
          </ac:spMkLst>
        </pc:spChg>
        <pc:spChg chg="add mod">
          <ac:chgData name="Miss E Newey" userId="036bb334-f544-4385-92c6-894987495dd7" providerId="ADAL" clId="{CAC2C2FD-80AE-491B-A89D-56AA2A21E352}" dt="2024-11-21T21:44:33.891" v="6024" actId="20577"/>
          <ac:spMkLst>
            <pc:docMk/>
            <pc:sldMk cId="1879989874" sldId="470"/>
            <ac:spMk id="14" creationId="{952E0D31-01DD-40E4-AC23-153718240745}"/>
          </ac:spMkLst>
        </pc:spChg>
        <pc:spChg chg="add del mod">
          <ac:chgData name="Miss E Newey" userId="036bb334-f544-4385-92c6-894987495dd7" providerId="ADAL" clId="{CAC2C2FD-80AE-491B-A89D-56AA2A21E352}" dt="2024-11-18T23:02:22.071" v="4733" actId="478"/>
          <ac:spMkLst>
            <pc:docMk/>
            <pc:sldMk cId="1879989874" sldId="470"/>
            <ac:spMk id="16" creationId="{ACFE11A6-F3F0-49BF-B983-873149C22F0E}"/>
          </ac:spMkLst>
        </pc:spChg>
        <pc:spChg chg="add del mod">
          <ac:chgData name="Miss E Newey" userId="036bb334-f544-4385-92c6-894987495dd7" providerId="ADAL" clId="{CAC2C2FD-80AE-491B-A89D-56AA2A21E352}" dt="2024-11-18T23:04:42.178" v="4766" actId="478"/>
          <ac:spMkLst>
            <pc:docMk/>
            <pc:sldMk cId="1879989874" sldId="470"/>
            <ac:spMk id="17" creationId="{1DE00014-7E3E-4853-B61A-B37929F5804E}"/>
          </ac:spMkLst>
        </pc:spChg>
        <pc:spChg chg="add mod">
          <ac:chgData name="Miss E Newey" userId="036bb334-f544-4385-92c6-894987495dd7" providerId="ADAL" clId="{CAC2C2FD-80AE-491B-A89D-56AA2A21E352}" dt="2024-11-18T23:05:12.929" v="4779" actId="14100"/>
          <ac:spMkLst>
            <pc:docMk/>
            <pc:sldMk cId="1879989874" sldId="470"/>
            <ac:spMk id="19" creationId="{E691F855-1970-46D8-BA26-02EAE443DF52}"/>
          </ac:spMkLst>
        </pc:spChg>
        <pc:spChg chg="add mod">
          <ac:chgData name="Miss E Newey" userId="036bb334-f544-4385-92c6-894987495dd7" providerId="ADAL" clId="{CAC2C2FD-80AE-491B-A89D-56AA2A21E352}" dt="2024-11-20T10:42:05.741" v="5670" actId="14100"/>
          <ac:spMkLst>
            <pc:docMk/>
            <pc:sldMk cId="1879989874" sldId="470"/>
            <ac:spMk id="20" creationId="{0D991DC6-81E4-465C-8318-6D86A658D35A}"/>
          </ac:spMkLst>
        </pc:spChg>
        <pc:picChg chg="mod">
          <ac:chgData name="Miss E Newey" userId="036bb334-f544-4385-92c6-894987495dd7" providerId="ADAL" clId="{CAC2C2FD-80AE-491B-A89D-56AA2A21E352}" dt="2024-11-18T23:05:55.811" v="4801" actId="1076"/>
          <ac:picMkLst>
            <pc:docMk/>
            <pc:sldMk cId="1879989874" sldId="470"/>
            <ac:picMk id="3" creationId="{B976B911-867B-4CA0-A6A9-E9F496E9E1DD}"/>
          </ac:picMkLst>
        </pc:picChg>
        <pc:picChg chg="add del mod modCrop">
          <ac:chgData name="Miss E Newey" userId="036bb334-f544-4385-92c6-894987495dd7" providerId="ADAL" clId="{CAC2C2FD-80AE-491B-A89D-56AA2A21E352}" dt="2024-11-18T22:52:54.251" v="4360" actId="478"/>
          <ac:picMkLst>
            <pc:docMk/>
            <pc:sldMk cId="1879989874" sldId="470"/>
            <ac:picMk id="4" creationId="{9114F443-874C-4321-B8C5-B646423AE6E7}"/>
          </ac:picMkLst>
        </pc:picChg>
        <pc:picChg chg="add mod">
          <ac:chgData name="Miss E Newey" userId="036bb334-f544-4385-92c6-894987495dd7" providerId="ADAL" clId="{CAC2C2FD-80AE-491B-A89D-56AA2A21E352}" dt="2024-11-18T23:02:33.209" v="4737" actId="1076"/>
          <ac:picMkLst>
            <pc:docMk/>
            <pc:sldMk cId="1879989874" sldId="470"/>
            <ac:picMk id="9" creationId="{0AEC566D-4323-4B59-98A9-ABA48C453250}"/>
          </ac:picMkLst>
        </pc:picChg>
        <pc:cxnChg chg="add">
          <ac:chgData name="Miss E Newey" userId="036bb334-f544-4385-92c6-894987495dd7" providerId="ADAL" clId="{CAC2C2FD-80AE-491B-A89D-56AA2A21E352}" dt="2024-11-18T22:55:37.308" v="4585" actId="11529"/>
          <ac:cxnSpMkLst>
            <pc:docMk/>
            <pc:sldMk cId="1879989874" sldId="470"/>
            <ac:cxnSpMk id="13" creationId="{5F332BFA-600E-4213-B366-5106D7252E9D}"/>
          </ac:cxnSpMkLst>
        </pc:cxnChg>
      </pc:sldChg>
      <pc:sldChg chg="addSp delSp modSp add del mod">
        <pc:chgData name="Miss E Newey" userId="036bb334-f544-4385-92c6-894987495dd7" providerId="ADAL" clId="{CAC2C2FD-80AE-491B-A89D-56AA2A21E352}" dt="2024-11-21T21:44:36.370" v="6025" actId="47"/>
        <pc:sldMkLst>
          <pc:docMk/>
          <pc:sldMk cId="3338795999" sldId="471"/>
        </pc:sldMkLst>
        <pc:spChg chg="add del mod">
          <ac:chgData name="Miss E Newey" userId="036bb334-f544-4385-92c6-894987495dd7" providerId="ADAL" clId="{CAC2C2FD-80AE-491B-A89D-56AA2A21E352}" dt="2024-11-18T23:08:00.991" v="4804" actId="478"/>
          <ac:spMkLst>
            <pc:docMk/>
            <pc:sldMk cId="3338795999" sldId="471"/>
            <ac:spMk id="4" creationId="{638C48A8-7571-4B66-B91F-C959F4EBC381}"/>
          </ac:spMkLst>
        </pc:spChg>
        <pc:spChg chg="del">
          <ac:chgData name="Miss E Newey" userId="036bb334-f544-4385-92c6-894987495dd7" providerId="ADAL" clId="{CAC2C2FD-80AE-491B-A89D-56AA2A21E352}" dt="2024-11-19T22:36:40.025" v="5632" actId="478"/>
          <ac:spMkLst>
            <pc:docMk/>
            <pc:sldMk cId="3338795999" sldId="471"/>
            <ac:spMk id="5" creationId="{7AD4DDB7-2E19-458A-BD5A-14F4ADC0938D}"/>
          </ac:spMkLst>
        </pc:spChg>
        <pc:spChg chg="del">
          <ac:chgData name="Miss E Newey" userId="036bb334-f544-4385-92c6-894987495dd7" providerId="ADAL" clId="{CAC2C2FD-80AE-491B-A89D-56AA2A21E352}" dt="2024-11-19T22:36:37.943" v="5631" actId="478"/>
          <ac:spMkLst>
            <pc:docMk/>
            <pc:sldMk cId="3338795999" sldId="471"/>
            <ac:spMk id="6" creationId="{EFAC2158-080F-4C89-A388-BA3837E7CA68}"/>
          </ac:spMkLst>
        </pc:spChg>
        <pc:spChg chg="del mod">
          <ac:chgData name="Miss E Newey" userId="036bb334-f544-4385-92c6-894987495dd7" providerId="ADAL" clId="{CAC2C2FD-80AE-491B-A89D-56AA2A21E352}" dt="2024-11-18T23:07:57.171" v="4802" actId="478"/>
          <ac:spMkLst>
            <pc:docMk/>
            <pc:sldMk cId="3338795999" sldId="471"/>
            <ac:spMk id="12" creationId="{39703A7D-62C1-4C4E-AAFF-6794A5198C9C}"/>
          </ac:spMkLst>
        </pc:spChg>
        <pc:spChg chg="add mod">
          <ac:chgData name="Miss E Newey" userId="036bb334-f544-4385-92c6-894987495dd7" providerId="ADAL" clId="{CAC2C2FD-80AE-491B-A89D-56AA2A21E352}" dt="2024-11-18T23:09:39.870" v="4911" actId="1076"/>
          <ac:spMkLst>
            <pc:docMk/>
            <pc:sldMk cId="3338795999" sldId="471"/>
            <ac:spMk id="14" creationId="{59AA250A-3B55-4010-8644-FE13601DC4BC}"/>
          </ac:spMkLst>
        </pc:spChg>
        <pc:picChg chg="del">
          <ac:chgData name="Miss E Newey" userId="036bb334-f544-4385-92c6-894987495dd7" providerId="ADAL" clId="{CAC2C2FD-80AE-491B-A89D-56AA2A21E352}" dt="2024-11-17T22:03:06.659" v="1724" actId="478"/>
          <ac:picMkLst>
            <pc:docMk/>
            <pc:sldMk cId="3338795999" sldId="471"/>
            <ac:picMk id="3" creationId="{B976B911-867B-4CA0-A6A9-E9F496E9E1DD}"/>
          </ac:picMkLst>
        </pc:picChg>
        <pc:picChg chg="add mod">
          <ac:chgData name="Miss E Newey" userId="036bb334-f544-4385-92c6-894987495dd7" providerId="ADAL" clId="{CAC2C2FD-80AE-491B-A89D-56AA2A21E352}" dt="2024-11-18T23:08:37.329" v="4812" actId="1076"/>
          <ac:picMkLst>
            <pc:docMk/>
            <pc:sldMk cId="3338795999" sldId="471"/>
            <ac:picMk id="9" creationId="{A46850E9-CE62-432B-BE49-1D1B009B5C91}"/>
          </ac:picMkLst>
        </pc:picChg>
        <pc:picChg chg="add mod">
          <ac:chgData name="Miss E Newey" userId="036bb334-f544-4385-92c6-894987495dd7" providerId="ADAL" clId="{CAC2C2FD-80AE-491B-A89D-56AA2A21E352}" dt="2024-11-18T23:08:32.446" v="4811" actId="14100"/>
          <ac:picMkLst>
            <pc:docMk/>
            <pc:sldMk cId="3338795999" sldId="471"/>
            <ac:picMk id="11" creationId="{D463B318-631C-42B5-8E8E-78DD383AB025}"/>
          </ac:picMkLst>
        </pc:picChg>
        <pc:picChg chg="add mod">
          <ac:chgData name="Miss E Newey" userId="036bb334-f544-4385-92c6-894987495dd7" providerId="ADAL" clId="{CAC2C2FD-80AE-491B-A89D-56AA2A21E352}" dt="2024-11-18T23:09:41.767" v="4912" actId="1076"/>
          <ac:picMkLst>
            <pc:docMk/>
            <pc:sldMk cId="3338795999" sldId="471"/>
            <ac:picMk id="13" creationId="{96A2D8A7-2DD3-4D7E-8C43-7A1412981F90}"/>
          </ac:picMkLst>
        </pc:picChg>
      </pc:sldChg>
      <pc:sldChg chg="addSp delSp modSp add mod modAnim">
        <pc:chgData name="Miss E Newey" userId="036bb334-f544-4385-92c6-894987495dd7" providerId="ADAL" clId="{CAC2C2FD-80AE-491B-A89D-56AA2A21E352}" dt="2024-11-19T22:39:01.741" v="5640" actId="20577"/>
        <pc:sldMkLst>
          <pc:docMk/>
          <pc:sldMk cId="19724747" sldId="472"/>
        </pc:sldMkLst>
        <pc:spChg chg="del">
          <ac:chgData name="Miss E Newey" userId="036bb334-f544-4385-92c6-894987495dd7" providerId="ADAL" clId="{CAC2C2FD-80AE-491B-A89D-56AA2A21E352}" dt="2024-11-19T22:37:16.168" v="5638" actId="478"/>
          <ac:spMkLst>
            <pc:docMk/>
            <pc:sldMk cId="19724747" sldId="472"/>
            <ac:spMk id="5" creationId="{7AD4DDB7-2E19-458A-BD5A-14F4ADC0938D}"/>
          </ac:spMkLst>
        </pc:spChg>
        <pc:spChg chg="del">
          <ac:chgData name="Miss E Newey" userId="036bb334-f544-4385-92c6-894987495dd7" providerId="ADAL" clId="{CAC2C2FD-80AE-491B-A89D-56AA2A21E352}" dt="2024-11-19T22:37:13.666" v="5637" actId="478"/>
          <ac:spMkLst>
            <pc:docMk/>
            <pc:sldMk cId="19724747" sldId="472"/>
            <ac:spMk id="6" creationId="{EFAC2158-080F-4C89-A388-BA3837E7CA68}"/>
          </ac:spMkLst>
        </pc:spChg>
        <pc:spChg chg="add mod">
          <ac:chgData name="Miss E Newey" userId="036bb334-f544-4385-92c6-894987495dd7" providerId="ADAL" clId="{CAC2C2FD-80AE-491B-A89D-56AA2A21E352}" dt="2024-11-18T23:38:03.508" v="5314" actId="20577"/>
          <ac:spMkLst>
            <pc:docMk/>
            <pc:sldMk cId="19724747" sldId="472"/>
            <ac:spMk id="9" creationId="{DC0DE9EA-002E-4703-AB4D-04495D00BF1F}"/>
          </ac:spMkLst>
        </pc:spChg>
        <pc:spChg chg="add mod">
          <ac:chgData name="Miss E Newey" userId="036bb334-f544-4385-92c6-894987495dd7" providerId="ADAL" clId="{CAC2C2FD-80AE-491B-A89D-56AA2A21E352}" dt="2024-11-18T23:38:29.770" v="5326" actId="14100"/>
          <ac:spMkLst>
            <pc:docMk/>
            <pc:sldMk cId="19724747" sldId="472"/>
            <ac:spMk id="11" creationId="{3CAAE091-A1B1-4F11-A2D8-70165EB8B0ED}"/>
          </ac:spMkLst>
        </pc:spChg>
        <pc:spChg chg="mod">
          <ac:chgData name="Miss E Newey" userId="036bb334-f544-4385-92c6-894987495dd7" providerId="ADAL" clId="{CAC2C2FD-80AE-491B-A89D-56AA2A21E352}" dt="2024-11-18T23:33:40.752" v="5089" actId="20577"/>
          <ac:spMkLst>
            <pc:docMk/>
            <pc:sldMk cId="19724747" sldId="472"/>
            <ac:spMk id="12" creationId="{39703A7D-62C1-4C4E-AAFF-6794A5198C9C}"/>
          </ac:spMkLst>
        </pc:spChg>
        <pc:spChg chg="add mod">
          <ac:chgData name="Miss E Newey" userId="036bb334-f544-4385-92c6-894987495dd7" providerId="ADAL" clId="{CAC2C2FD-80AE-491B-A89D-56AA2A21E352}" dt="2024-11-19T22:39:01.741" v="5640" actId="20577"/>
          <ac:spMkLst>
            <pc:docMk/>
            <pc:sldMk cId="19724747" sldId="472"/>
            <ac:spMk id="13" creationId="{3C0D942B-ACF0-4AC6-8C8F-7E9C0CF97439}"/>
          </ac:spMkLst>
        </pc:spChg>
        <pc:picChg chg="add mod">
          <ac:chgData name="Miss E Newey" userId="036bb334-f544-4385-92c6-894987495dd7" providerId="ADAL" clId="{CAC2C2FD-80AE-491B-A89D-56AA2A21E352}" dt="2024-11-19T22:36:52.065" v="5633" actId="1076"/>
          <ac:picMkLst>
            <pc:docMk/>
            <pc:sldMk cId="19724747" sldId="472"/>
            <ac:picMk id="3" creationId="{96ECAC3B-5D1F-4045-A905-40657F002E6A}"/>
          </ac:picMkLst>
        </pc:picChg>
      </pc:sldChg>
      <pc:sldChg chg="addSp delSp modSp new mod">
        <pc:chgData name="Miss E Newey" userId="036bb334-f544-4385-92c6-894987495dd7" providerId="ADAL" clId="{CAC2C2FD-80AE-491B-A89D-56AA2A21E352}" dt="2024-11-20T15:29:38.536" v="6006" actId="478"/>
        <pc:sldMkLst>
          <pc:docMk/>
          <pc:sldMk cId="823686419" sldId="473"/>
        </pc:sldMkLst>
        <pc:spChg chg="del">
          <ac:chgData name="Miss E Newey" userId="036bb334-f544-4385-92c6-894987495dd7" providerId="ADAL" clId="{CAC2C2FD-80AE-491B-A89D-56AA2A21E352}" dt="2024-11-17T22:31:27.538" v="2231" actId="478"/>
          <ac:spMkLst>
            <pc:docMk/>
            <pc:sldMk cId="823686419" sldId="473"/>
            <ac:spMk id="2" creationId="{758ACC06-2BA5-4F9D-9302-1307102DEBDB}"/>
          </ac:spMkLst>
        </pc:spChg>
        <pc:spChg chg="del">
          <ac:chgData name="Miss E Newey" userId="036bb334-f544-4385-92c6-894987495dd7" providerId="ADAL" clId="{CAC2C2FD-80AE-491B-A89D-56AA2A21E352}" dt="2024-11-17T22:31:29.855" v="2232" actId="478"/>
          <ac:spMkLst>
            <pc:docMk/>
            <pc:sldMk cId="823686419" sldId="473"/>
            <ac:spMk id="3" creationId="{5BCD6C6D-355B-4E1B-859B-0F03E02767CA}"/>
          </ac:spMkLst>
        </pc:spChg>
        <pc:spChg chg="del">
          <ac:chgData name="Miss E Newey" userId="036bb334-f544-4385-92c6-894987495dd7" providerId="ADAL" clId="{CAC2C2FD-80AE-491B-A89D-56AA2A21E352}" dt="2024-11-20T15:29:38.536" v="6006" actId="478"/>
          <ac:spMkLst>
            <pc:docMk/>
            <pc:sldMk cId="823686419" sldId="473"/>
            <ac:spMk id="4" creationId="{FEFB0FA5-814E-4C0A-9ACC-DE3C6F31FA65}"/>
          </ac:spMkLst>
        </pc:spChg>
        <pc:spChg chg="del">
          <ac:chgData name="Miss E Newey" userId="036bb334-f544-4385-92c6-894987495dd7" providerId="ADAL" clId="{CAC2C2FD-80AE-491B-A89D-56AA2A21E352}" dt="2024-11-20T15:29:35.818" v="6005" actId="478"/>
          <ac:spMkLst>
            <pc:docMk/>
            <pc:sldMk cId="823686419" sldId="473"/>
            <ac:spMk id="5" creationId="{7ADE409A-3964-4508-9F0A-7F01E1CBD691}"/>
          </ac:spMkLst>
        </pc:spChg>
        <pc:spChg chg="add mod">
          <ac:chgData name="Miss E Newey" userId="036bb334-f544-4385-92c6-894987495dd7" providerId="ADAL" clId="{CAC2C2FD-80AE-491B-A89D-56AA2A21E352}" dt="2024-11-19T21:58:24.967" v="5376" actId="313"/>
          <ac:spMkLst>
            <pc:docMk/>
            <pc:sldMk cId="823686419" sldId="473"/>
            <ac:spMk id="8" creationId="{AC9ECA61-487F-4EF0-904D-96F21F03C74C}"/>
          </ac:spMkLst>
        </pc:spChg>
        <pc:spChg chg="add mod">
          <ac:chgData name="Miss E Newey" userId="036bb334-f544-4385-92c6-894987495dd7" providerId="ADAL" clId="{CAC2C2FD-80AE-491B-A89D-56AA2A21E352}" dt="2024-11-17T22:31:47.732" v="2267" actId="20577"/>
          <ac:spMkLst>
            <pc:docMk/>
            <pc:sldMk cId="823686419" sldId="473"/>
            <ac:spMk id="9" creationId="{35CA8090-FB06-4F94-A5E8-2DA6B99BC279}"/>
          </ac:spMkLst>
        </pc:spChg>
      </pc:sldChg>
      <pc:sldChg chg="modSp add mod">
        <pc:chgData name="Miss E Newey" userId="036bb334-f544-4385-92c6-894987495dd7" providerId="ADAL" clId="{CAC2C2FD-80AE-491B-A89D-56AA2A21E352}" dt="2024-11-19T22:02:45.304" v="5425" actId="1076"/>
        <pc:sldMkLst>
          <pc:docMk/>
          <pc:sldMk cId="2592147804" sldId="474"/>
        </pc:sldMkLst>
        <pc:spChg chg="mod">
          <ac:chgData name="Miss E Newey" userId="036bb334-f544-4385-92c6-894987495dd7" providerId="ADAL" clId="{CAC2C2FD-80AE-491B-A89D-56AA2A21E352}" dt="2024-11-19T22:02:45.304" v="5425" actId="1076"/>
          <ac:spMkLst>
            <pc:docMk/>
            <pc:sldMk cId="2592147804" sldId="474"/>
            <ac:spMk id="2" creationId="{00000000-0000-0000-0000-000000000000}"/>
          </ac:spMkLst>
        </pc:spChg>
        <pc:spChg chg="mod">
          <ac:chgData name="Miss E Newey" userId="036bb334-f544-4385-92c6-894987495dd7" providerId="ADAL" clId="{CAC2C2FD-80AE-491B-A89D-56AA2A21E352}" dt="2024-11-19T22:02:15.170" v="5392" actId="122"/>
          <ac:spMkLst>
            <pc:docMk/>
            <pc:sldMk cId="2592147804" sldId="474"/>
            <ac:spMk id="6" creationId="{82405D99-C783-42F1-8CA5-D926A9CC3BDF}"/>
          </ac:spMkLst>
        </pc:spChg>
      </pc:sldChg>
      <pc:sldChg chg="addSp delSp modSp new mod">
        <pc:chgData name="Miss E Newey" userId="036bb334-f544-4385-92c6-894987495dd7" providerId="ADAL" clId="{CAC2C2FD-80AE-491B-A89D-56AA2A21E352}" dt="2024-11-19T22:14:21.539" v="5439" actId="478"/>
        <pc:sldMkLst>
          <pc:docMk/>
          <pc:sldMk cId="2093696400" sldId="475"/>
        </pc:sldMkLst>
        <pc:spChg chg="del">
          <ac:chgData name="Miss E Newey" userId="036bb334-f544-4385-92c6-894987495dd7" providerId="ADAL" clId="{CAC2C2FD-80AE-491B-A89D-56AA2A21E352}" dt="2024-11-19T22:14:21.539" v="5439" actId="478"/>
          <ac:spMkLst>
            <pc:docMk/>
            <pc:sldMk cId="2093696400" sldId="475"/>
            <ac:spMk id="2" creationId="{A46AFD80-60BB-4CA0-9BDB-8AFD3DACE5AA}"/>
          </ac:spMkLst>
        </pc:spChg>
        <pc:spChg chg="del">
          <ac:chgData name="Miss E Newey" userId="036bb334-f544-4385-92c6-894987495dd7" providerId="ADAL" clId="{CAC2C2FD-80AE-491B-A89D-56AA2A21E352}" dt="2024-11-19T22:14:18.683" v="5438" actId="478"/>
          <ac:spMkLst>
            <pc:docMk/>
            <pc:sldMk cId="2093696400" sldId="475"/>
            <ac:spMk id="3" creationId="{2AE7D32D-DEC7-41A6-8128-95D23C09800E}"/>
          </ac:spMkLst>
        </pc:spChg>
        <pc:spChg chg="del">
          <ac:chgData name="Miss E Newey" userId="036bb334-f544-4385-92c6-894987495dd7" providerId="ADAL" clId="{CAC2C2FD-80AE-491B-A89D-56AA2A21E352}" dt="2024-11-18T22:33:19.021" v="3971" actId="478"/>
          <ac:spMkLst>
            <pc:docMk/>
            <pc:sldMk cId="2093696400" sldId="475"/>
            <ac:spMk id="5" creationId="{BFE3F8C3-F728-4DDC-9486-73B493B86706}"/>
          </ac:spMkLst>
        </pc:spChg>
        <pc:spChg chg="add del">
          <ac:chgData name="Miss E Newey" userId="036bb334-f544-4385-92c6-894987495dd7" providerId="ADAL" clId="{CAC2C2FD-80AE-491B-A89D-56AA2A21E352}" dt="2024-11-18T22:32:44.901" v="3970" actId="478"/>
          <ac:spMkLst>
            <pc:docMk/>
            <pc:sldMk cId="2093696400" sldId="475"/>
            <ac:spMk id="7" creationId="{BC8D1E5B-CA9E-41D7-9D87-CC19BE30CEBE}"/>
          </ac:spMkLst>
        </pc:spChg>
        <pc:spChg chg="add mod">
          <ac:chgData name="Miss E Newey" userId="036bb334-f544-4385-92c6-894987495dd7" providerId="ADAL" clId="{CAC2C2FD-80AE-491B-A89D-56AA2A21E352}" dt="2024-11-18T22:46:49.318" v="4315" actId="1076"/>
          <ac:spMkLst>
            <pc:docMk/>
            <pc:sldMk cId="2093696400" sldId="475"/>
            <ac:spMk id="12" creationId="{D39E2861-5FE0-4BB8-92A4-5036855B60DE}"/>
          </ac:spMkLst>
        </pc:spChg>
        <pc:picChg chg="add del mod">
          <ac:chgData name="Miss E Newey" userId="036bb334-f544-4385-92c6-894987495dd7" providerId="ADAL" clId="{CAC2C2FD-80AE-491B-A89D-56AA2A21E352}" dt="2024-11-18T22:46:07.661" v="4305" actId="21"/>
          <ac:picMkLst>
            <pc:docMk/>
            <pc:sldMk cId="2093696400" sldId="475"/>
            <ac:picMk id="9" creationId="{2CCF1232-7CBA-4385-8852-5710134F8BAA}"/>
          </ac:picMkLst>
        </pc:picChg>
        <pc:picChg chg="add mod">
          <ac:chgData name="Miss E Newey" userId="036bb334-f544-4385-92c6-894987495dd7" providerId="ADAL" clId="{CAC2C2FD-80AE-491B-A89D-56AA2A21E352}" dt="2024-11-18T22:33:44.054" v="3980" actId="1076"/>
          <ac:picMkLst>
            <pc:docMk/>
            <pc:sldMk cId="2093696400" sldId="475"/>
            <ac:picMk id="10" creationId="{44BCF5A5-3937-4DC6-AE75-5DA12E530185}"/>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21/11/2024</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21/11/2024</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414E346-0571-4B7D-8D66-6DC20FFE92A1}" type="slidenum">
              <a:rPr lang="en-GB" smtClean="0"/>
              <a:pPr/>
              <a:t>7</a:t>
            </a:fld>
            <a:endParaRPr lang="en-GB"/>
          </a:p>
        </p:txBody>
      </p:sp>
    </p:spTree>
    <p:extLst>
      <p:ext uri="{BB962C8B-B14F-4D97-AF65-F5344CB8AC3E}">
        <p14:creationId xmlns:p14="http://schemas.microsoft.com/office/powerpoint/2010/main" val="40090165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414E346-0571-4B7D-8D66-6DC20FFE92A1}" type="slidenum">
              <a:rPr lang="en-GB" smtClean="0"/>
              <a:pPr/>
              <a:t>8</a:t>
            </a:fld>
            <a:endParaRPr lang="en-GB"/>
          </a:p>
        </p:txBody>
      </p:sp>
    </p:spTree>
    <p:extLst>
      <p:ext uri="{BB962C8B-B14F-4D97-AF65-F5344CB8AC3E}">
        <p14:creationId xmlns:p14="http://schemas.microsoft.com/office/powerpoint/2010/main" val="969234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Sc5/2.1    Living Things and their habitats</a:t>
            </a:r>
          </a:p>
          <a:p>
            <a:r>
              <a:rPr lang="en-GB" dirty="0"/>
              <a:t>Sc5/2.1a    describe the differences in the life cycles of a mammal, an amphibian, an insect and a bird</a:t>
            </a:r>
          </a:p>
        </p:txBody>
      </p:sp>
      <p:sp>
        <p:nvSpPr>
          <p:cNvPr id="4" name="Slide Number Placeholder 3"/>
          <p:cNvSpPr>
            <a:spLocks noGrp="1"/>
          </p:cNvSpPr>
          <p:nvPr>
            <p:ph type="sldNum" sz="quarter" idx="10"/>
          </p:nvPr>
        </p:nvSpPr>
        <p:spPr/>
        <p:txBody>
          <a:bodyPr/>
          <a:lstStyle/>
          <a:p>
            <a:fld id="{5414E346-0571-4B7D-8D66-6DC20FFE92A1}" type="slidenum">
              <a:rPr lang="en-GB" smtClean="0"/>
              <a:pPr/>
              <a:t>11</a:t>
            </a:fld>
            <a:endParaRPr lang="en-GB"/>
          </a:p>
        </p:txBody>
      </p:sp>
    </p:spTree>
    <p:extLst>
      <p:ext uri="{BB962C8B-B14F-4D97-AF65-F5344CB8AC3E}">
        <p14:creationId xmlns:p14="http://schemas.microsoft.com/office/powerpoint/2010/main" val="3125148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21</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GB"/>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GB"/>
              <a:t>Click to edit Master title style</a:t>
            </a:r>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37F5E2-CD2F-40D7-96A5-363ED078626C}" type="datetimeFigureOut">
              <a:rPr lang="en-GB" smtClean="0"/>
              <a:pPr/>
              <a:t>21/11/2024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1C78F9-E83B-4717-BE1C-7A44F2629589}" type="slidenum">
              <a:rPr lang="en-GB" smtClean="0"/>
              <a:pPr/>
              <a:t>‹#›</a:t>
            </a:fld>
            <a:endParaRPr lang="en-GB"/>
          </a:p>
        </p:txBody>
      </p:sp>
    </p:spTree>
    <p:extLst>
      <p:ext uri="{BB962C8B-B14F-4D97-AF65-F5344CB8AC3E}">
        <p14:creationId xmlns:p14="http://schemas.microsoft.com/office/powerpoint/2010/main" val="4238565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GB"/>
              <a:t>Click to edit Master title style</a:t>
            </a:r>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 id="2147483668" r:id="rId19"/>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assets.publishing.service.gov.uk/media/62cea352e90e071e789ea9bf/Relationships_Education_RSE_and_Health_Education.pdf" TargetMode="External"/><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https://rsehub.org.uk/about-rse/#:~:text=Relationship%20and%20sex%20education%20is%20about%20the%20emotional%2C,children%20and%20young%20people%20it%20is%20delivered%20to."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hyperlink" Target="https://www.gov.uk/government/publications/relationships-education-relationships-and-sex-education-rse-and-health-education" TargetMode="External"/><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hyperlink" Target="https://www.gov.uk/government/publications/relationships-education-relationships-and-sex-education-rse-and-health-educati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hyperlink" Target="http://www.always.co.uk/" TargetMode="External"/><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hyperlink" Target="mailto:admin@bourton.school" TargetMode="External"/><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hyperlink" Target="mailto:attendance@bourton.sch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1498898" y="2235200"/>
            <a:ext cx="8767482" cy="2387600"/>
          </a:xfrm>
        </p:spPr>
        <p:txBody>
          <a:bodyPr rtlCol="0"/>
          <a:lstStyle>
            <a:defPPr>
              <a:defRPr lang="en-GB"/>
            </a:defPPr>
          </a:lstStyle>
          <a:p>
            <a:pPr rtl="0"/>
            <a:r>
              <a:rPr lang="en-GB" dirty="0"/>
              <a:t>RSE</a:t>
            </a:r>
            <a:br>
              <a:rPr lang="en-GB" dirty="0"/>
            </a:br>
            <a:r>
              <a:rPr lang="en-GB" sz="2800" dirty="0"/>
              <a:t>(Relationships and Sex Education)</a:t>
            </a:r>
            <a:br>
              <a:rPr lang="en-GB" sz="2800" dirty="0"/>
            </a:br>
            <a:br>
              <a:rPr lang="en-GB" sz="2800" dirty="0"/>
            </a:br>
            <a:r>
              <a:rPr lang="en-GB" dirty="0"/>
              <a:t>Parent Consultations</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a:xfrm>
            <a:off x="1201269" y="4715455"/>
            <a:ext cx="9144000" cy="1655762"/>
          </a:xfrm>
        </p:spPr>
        <p:txBody>
          <a:bodyPr rtlCol="0"/>
          <a:lstStyle>
            <a:defPPr>
              <a:defRPr lang="en-GB"/>
            </a:defPPr>
          </a:lstStyle>
          <a:p>
            <a:pPr rtl="0"/>
            <a:r>
              <a:rPr lang="en-GB" dirty="0"/>
              <a:t>Part of our Wellbeing Curriculum</a:t>
            </a:r>
          </a:p>
        </p:txBody>
      </p:sp>
      <p:pic>
        <p:nvPicPr>
          <p:cNvPr id="4" name="Picture 3">
            <a:extLst>
              <a:ext uri="{FF2B5EF4-FFF2-40B4-BE49-F238E27FC236}">
                <a16:creationId xmlns:a16="http://schemas.microsoft.com/office/drawing/2014/main" id="{2DEA07F2-35D7-4AC9-A916-63A2AC2FA461}"/>
              </a:ext>
            </a:extLst>
          </p:cNvPr>
          <p:cNvPicPr>
            <a:picLocks noChangeAspect="1" noChangeArrowheads="1"/>
          </p:cNvPicPr>
          <p:nvPr/>
        </p:nvPicPr>
        <p:blipFill>
          <a:blip r:embed="rId3" cstate="print"/>
          <a:srcRect l="6490" t="16806" r="78300" b="69133"/>
          <a:stretch>
            <a:fillRect/>
          </a:stretch>
        </p:blipFill>
        <p:spPr bwMode="auto">
          <a:xfrm>
            <a:off x="5144980" y="5726984"/>
            <a:ext cx="1475317" cy="884237"/>
          </a:xfrm>
          <a:prstGeom prst="rect">
            <a:avLst/>
          </a:prstGeom>
          <a:noFill/>
          <a:ln w="9525">
            <a:noFill/>
            <a:miter lim="800000"/>
            <a:headEnd/>
            <a:tailEnd/>
          </a:ln>
        </p:spPr>
      </p:pic>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42A3187-1739-493D-864F-ED2161A99448}"/>
              </a:ext>
            </a:extLst>
          </p:cNvPr>
          <p:cNvSpPr>
            <a:spLocks noGrp="1"/>
          </p:cNvSpPr>
          <p:nvPr>
            <p:ph type="title"/>
          </p:nvPr>
        </p:nvSpPr>
        <p:spPr>
          <a:xfrm>
            <a:off x="375645" y="319271"/>
            <a:ext cx="10515600" cy="676656"/>
          </a:xfrm>
        </p:spPr>
        <p:txBody>
          <a:bodyPr/>
          <a:lstStyle/>
          <a:p>
            <a:r>
              <a:rPr lang="en-GB" dirty="0"/>
              <a:t>Why teach RSE? </a:t>
            </a:r>
          </a:p>
        </p:txBody>
      </p:sp>
      <p:sp>
        <p:nvSpPr>
          <p:cNvPr id="4" name="Slide Number Placeholder 3">
            <a:extLst>
              <a:ext uri="{FF2B5EF4-FFF2-40B4-BE49-F238E27FC236}">
                <a16:creationId xmlns:a16="http://schemas.microsoft.com/office/drawing/2014/main" id="{0667F303-8E9D-49C0-B0C5-9D414CC60A37}"/>
              </a:ext>
            </a:extLst>
          </p:cNvPr>
          <p:cNvSpPr>
            <a:spLocks noGrp="1"/>
          </p:cNvSpPr>
          <p:nvPr>
            <p:ph type="sldNum" sz="quarter" idx="12"/>
          </p:nvPr>
        </p:nvSpPr>
        <p:spPr/>
        <p:txBody>
          <a:bodyPr/>
          <a:lstStyle/>
          <a:p>
            <a:pPr rtl="0"/>
            <a:fld id="{58FB4751-880F-D840-AAA9-3A15815CC996}" type="slidenum">
              <a:rPr lang="en-GB" smtClean="0"/>
              <a:t>2</a:t>
            </a:fld>
            <a:endParaRPr lang="en-GB" dirty="0"/>
          </a:p>
        </p:txBody>
      </p:sp>
      <p:sp>
        <p:nvSpPr>
          <p:cNvPr id="6" name="TextBox 5">
            <a:extLst>
              <a:ext uri="{FF2B5EF4-FFF2-40B4-BE49-F238E27FC236}">
                <a16:creationId xmlns:a16="http://schemas.microsoft.com/office/drawing/2014/main" id="{2EEB8B4A-5393-4EF0-BA64-6F106DA01411}"/>
              </a:ext>
            </a:extLst>
          </p:cNvPr>
          <p:cNvSpPr txBox="1"/>
          <p:nvPr/>
        </p:nvSpPr>
        <p:spPr>
          <a:xfrm>
            <a:off x="226480" y="3354604"/>
            <a:ext cx="6702953" cy="2862322"/>
          </a:xfrm>
          <a:prstGeom prst="rect">
            <a:avLst/>
          </a:prstGeom>
          <a:noFill/>
        </p:spPr>
        <p:txBody>
          <a:bodyPr wrap="square" rtlCol="0">
            <a:spAutoFit/>
          </a:bodyPr>
          <a:lstStyle/>
          <a:p>
            <a:r>
              <a:rPr lang="en-GB" dirty="0"/>
              <a:t>There must be a </a:t>
            </a:r>
            <a:r>
              <a:rPr lang="en-GB" b="1" dirty="0"/>
              <a:t>whole-school approach </a:t>
            </a:r>
            <a:r>
              <a:rPr lang="en-GB" dirty="0"/>
              <a:t>to supporting pupils to be safe, happy and prepared for life beyond school. At the heart of everything is supporting children’s </a:t>
            </a:r>
            <a:r>
              <a:rPr lang="en-GB" b="1" dirty="0"/>
              <a:t>personal development</a:t>
            </a:r>
            <a:r>
              <a:rPr lang="en-GB" dirty="0"/>
              <a:t>; which is multi-faceted.</a:t>
            </a:r>
          </a:p>
          <a:p>
            <a:endParaRPr lang="en-GB" dirty="0"/>
          </a:p>
          <a:p>
            <a:r>
              <a:rPr lang="en-GB" sz="1800" dirty="0"/>
              <a:t>The importance of this has been recognised and, since 2019, RSE </a:t>
            </a:r>
            <a:r>
              <a:rPr lang="en-GB" dirty="0"/>
              <a:t>has been a</a:t>
            </a:r>
            <a:r>
              <a:rPr lang="en-GB" sz="1800" dirty="0"/>
              <a:t> compulsory subject, along with Health Education in both Primary and Secondary settings.</a:t>
            </a:r>
          </a:p>
          <a:p>
            <a:endParaRPr lang="en-GB" dirty="0"/>
          </a:p>
          <a:p>
            <a:r>
              <a:rPr lang="en-GB" sz="1800" dirty="0"/>
              <a:t>Nothing has changed since the initial parent consultations carried out in 2019, this is an opportunity to share resources and discuss any questions.</a:t>
            </a:r>
            <a:endParaRPr lang="en-GB" dirty="0"/>
          </a:p>
        </p:txBody>
      </p:sp>
      <p:sp>
        <p:nvSpPr>
          <p:cNvPr id="12" name="TextBox 11">
            <a:extLst>
              <a:ext uri="{FF2B5EF4-FFF2-40B4-BE49-F238E27FC236}">
                <a16:creationId xmlns:a16="http://schemas.microsoft.com/office/drawing/2014/main" id="{96BA4B73-D75C-40C6-B8DD-D04A8F49F5C2}"/>
              </a:ext>
            </a:extLst>
          </p:cNvPr>
          <p:cNvSpPr txBox="1"/>
          <p:nvPr/>
        </p:nvSpPr>
        <p:spPr>
          <a:xfrm>
            <a:off x="214563" y="1159603"/>
            <a:ext cx="6093640" cy="2031325"/>
          </a:xfrm>
          <a:prstGeom prst="rect">
            <a:avLst/>
          </a:prstGeom>
          <a:noFill/>
        </p:spPr>
        <p:txBody>
          <a:bodyPr wrap="square">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800" b="1" i="0" u="sng" strike="noStrike" cap="none" normalizeH="0" baseline="0" dirty="0">
                <a:ln>
                  <a:noFill/>
                </a:ln>
                <a:solidFill>
                  <a:schemeClr val="tx1"/>
                </a:solidFill>
                <a:effectLst/>
                <a:ea typeface="Times New Roman" panose="02020603050405020304" pitchFamily="18" charset="0"/>
              </a:rPr>
              <a:t>Rationale</a:t>
            </a:r>
            <a:r>
              <a:rPr kumimoji="0" lang="en-GB" altLang="en-US" sz="1800" b="1" i="0" strike="noStrike" cap="none" normalizeH="0" baseline="0" dirty="0">
                <a:ln>
                  <a:noFill/>
                </a:ln>
                <a:solidFill>
                  <a:schemeClr val="tx1"/>
                </a:solidFill>
                <a:effectLst/>
                <a:ea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ea typeface="Times New Roman" panose="02020603050405020304" pitchFamily="18" charset="0"/>
              </a:rPr>
              <a:t>The focus in primary school should be on teaching the fundamental building blocks and characteristics of positive relationships, with particular reference to friendships, family relationships, and relationships with other children and with adults.</a:t>
            </a:r>
          </a:p>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dirty="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ea typeface="Times New Roman" panose="02020603050405020304" pitchFamily="18" charset="0"/>
              </a:rPr>
              <a:t>(Relationships education (Primary) - GOV.UK (www.gov.uk) DfE, 2019)</a:t>
            </a:r>
          </a:p>
        </p:txBody>
      </p:sp>
      <p:sp>
        <p:nvSpPr>
          <p:cNvPr id="13" name="TextBox 12">
            <a:extLst>
              <a:ext uri="{FF2B5EF4-FFF2-40B4-BE49-F238E27FC236}">
                <a16:creationId xmlns:a16="http://schemas.microsoft.com/office/drawing/2014/main" id="{584C4ED4-10D4-4E56-96DE-CD6A173A13B0}"/>
              </a:ext>
            </a:extLst>
          </p:cNvPr>
          <p:cNvSpPr txBox="1"/>
          <p:nvPr/>
        </p:nvSpPr>
        <p:spPr>
          <a:xfrm>
            <a:off x="8856299" y="317908"/>
            <a:ext cx="5161338" cy="646331"/>
          </a:xfrm>
          <a:prstGeom prst="rect">
            <a:avLst/>
          </a:prstGeom>
          <a:noFill/>
        </p:spPr>
        <p:txBody>
          <a:bodyPr wrap="square">
            <a:spAutoFit/>
          </a:bodyPr>
          <a:lstStyle/>
          <a:p>
            <a:pPr marL="0" indent="0">
              <a:buNone/>
            </a:pPr>
            <a:endParaRPr lang="en-GB" dirty="0"/>
          </a:p>
          <a:p>
            <a:pPr marL="0" indent="0">
              <a:buNone/>
            </a:pPr>
            <a:r>
              <a:rPr lang="en-GB" b="1" dirty="0"/>
              <a:t>DfE Guidance:</a:t>
            </a:r>
            <a:endParaRPr lang="en-GB" sz="1800" b="1" dirty="0"/>
          </a:p>
        </p:txBody>
      </p:sp>
      <p:pic>
        <p:nvPicPr>
          <p:cNvPr id="14" name="Picture 13">
            <a:extLst>
              <a:ext uri="{FF2B5EF4-FFF2-40B4-BE49-F238E27FC236}">
                <a16:creationId xmlns:a16="http://schemas.microsoft.com/office/drawing/2014/main" id="{DB473192-6F15-4A8C-85E1-F93D92E7F679}"/>
              </a:ext>
            </a:extLst>
          </p:cNvPr>
          <p:cNvPicPr>
            <a:picLocks noChangeAspect="1"/>
          </p:cNvPicPr>
          <p:nvPr/>
        </p:nvPicPr>
        <p:blipFill>
          <a:blip r:embed="rId2"/>
          <a:stretch>
            <a:fillRect/>
          </a:stretch>
        </p:blipFill>
        <p:spPr>
          <a:xfrm>
            <a:off x="7018977" y="1038314"/>
            <a:ext cx="5085781" cy="5178612"/>
          </a:xfrm>
          <a:prstGeom prst="rect">
            <a:avLst/>
          </a:prstGeom>
        </p:spPr>
      </p:pic>
      <p:sp>
        <p:nvSpPr>
          <p:cNvPr id="15" name="TextBox 14">
            <a:extLst>
              <a:ext uri="{FF2B5EF4-FFF2-40B4-BE49-F238E27FC236}">
                <a16:creationId xmlns:a16="http://schemas.microsoft.com/office/drawing/2014/main" id="{F6FEE4B3-F8DA-4C49-90E8-59F15CFBD806}"/>
              </a:ext>
            </a:extLst>
          </p:cNvPr>
          <p:cNvSpPr txBox="1"/>
          <p:nvPr/>
        </p:nvSpPr>
        <p:spPr>
          <a:xfrm>
            <a:off x="7398803" y="6334780"/>
            <a:ext cx="4147044" cy="523220"/>
          </a:xfrm>
          <a:prstGeom prst="rect">
            <a:avLst/>
          </a:prstGeom>
          <a:noFill/>
        </p:spPr>
        <p:txBody>
          <a:bodyPr wrap="square">
            <a:spAutoFit/>
          </a:bodyPr>
          <a:lstStyle/>
          <a:p>
            <a:r>
              <a:rPr lang="en-GB" sz="1400" dirty="0">
                <a:hlinkClick r:id="rId3"/>
              </a:rPr>
              <a:t>Relationships Education, Relationships and Sex Education and Health Education guidance (publishing.service.gov.uk)</a:t>
            </a:r>
            <a:endParaRPr lang="en-GB" sz="1400" dirty="0"/>
          </a:p>
        </p:txBody>
      </p:sp>
    </p:spTree>
    <p:extLst>
      <p:ext uri="{BB962C8B-B14F-4D97-AF65-F5344CB8AC3E}">
        <p14:creationId xmlns:p14="http://schemas.microsoft.com/office/powerpoint/2010/main" val="1770441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4EBF48FA-65B7-4B51-A8EB-84319F3BD5D3}"/>
              </a:ext>
            </a:extLst>
          </p:cNvPr>
          <p:cNvSpPr>
            <a:spLocks noGrp="1"/>
          </p:cNvSpPr>
          <p:nvPr>
            <p:ph idx="1"/>
          </p:nvPr>
        </p:nvSpPr>
        <p:spPr>
          <a:xfrm>
            <a:off x="126223" y="4659685"/>
            <a:ext cx="11978640" cy="1525963"/>
          </a:xfrm>
        </p:spPr>
        <p:txBody>
          <a:bodyPr>
            <a:normAutofit/>
          </a:bodyPr>
          <a:lstStyle/>
          <a:p>
            <a:r>
              <a:rPr lang="en-GB" sz="1800" dirty="0"/>
              <a:t>Lessons taught should equip children and young people with the information, skills and positive values to have safe, fulfilling relationships, and to take responsibility for their sexual health and wellbeing.</a:t>
            </a:r>
          </a:p>
          <a:p>
            <a:endParaRPr lang="en-GB" sz="1800" dirty="0"/>
          </a:p>
          <a:p>
            <a:r>
              <a:rPr kumimoji="0" lang="en-GB" altLang="en-US" sz="1800" b="0" i="0" u="none" strike="noStrike" cap="none" normalizeH="0" baseline="0" dirty="0">
                <a:ln>
                  <a:noFill/>
                </a:ln>
                <a:solidFill>
                  <a:schemeClr val="tx1"/>
                </a:solidFill>
                <a:effectLst/>
                <a:ea typeface="Times New Roman" panose="02020603050405020304" pitchFamily="18" charset="0"/>
              </a:rPr>
              <a:t>Lessons are tailored according to age, and physical and emotional maturity of the children and young people </a:t>
            </a:r>
            <a:r>
              <a:rPr lang="en-GB" altLang="en-US" sz="1800" dirty="0">
                <a:ea typeface="Times New Roman" panose="02020603050405020304" pitchFamily="18" charset="0"/>
              </a:rPr>
              <a:t>they are</a:t>
            </a:r>
            <a:r>
              <a:rPr kumimoji="0" lang="en-GB" altLang="en-US" sz="1800" b="0" i="0" u="none" strike="noStrike" cap="none" normalizeH="0" baseline="0" dirty="0">
                <a:ln>
                  <a:noFill/>
                </a:ln>
                <a:solidFill>
                  <a:schemeClr val="tx1"/>
                </a:solidFill>
                <a:effectLst/>
                <a:ea typeface="Times New Roman" panose="02020603050405020304" pitchFamily="18" charset="0"/>
              </a:rPr>
              <a:t> delivered to.</a:t>
            </a:r>
          </a:p>
          <a:p>
            <a:endParaRPr lang="en-GB" sz="1800" dirty="0"/>
          </a:p>
          <a:p>
            <a:pPr marL="0" indent="0">
              <a:buNone/>
            </a:pPr>
            <a:endParaRPr lang="en-GB" sz="3200" dirty="0"/>
          </a:p>
        </p:txBody>
      </p:sp>
      <p:sp>
        <p:nvSpPr>
          <p:cNvPr id="6" name="Slide Number Placeholder 5">
            <a:extLst>
              <a:ext uri="{FF2B5EF4-FFF2-40B4-BE49-F238E27FC236}">
                <a16:creationId xmlns:a16="http://schemas.microsoft.com/office/drawing/2014/main" id="{6D04E855-F26D-4E45-95D4-B8A65B9AED80}"/>
              </a:ext>
            </a:extLst>
          </p:cNvPr>
          <p:cNvSpPr>
            <a:spLocks noGrp="1"/>
          </p:cNvSpPr>
          <p:nvPr>
            <p:ph type="sldNum" sz="quarter" idx="12"/>
          </p:nvPr>
        </p:nvSpPr>
        <p:spPr/>
        <p:txBody>
          <a:bodyPr/>
          <a:lstStyle/>
          <a:p>
            <a:pPr rtl="0"/>
            <a:fld id="{58FB4751-880F-D840-AAA9-3A15815CC996}" type="slidenum">
              <a:rPr lang="en-GB" smtClean="0"/>
              <a:t>3</a:t>
            </a:fld>
            <a:endParaRPr lang="en-GB" dirty="0"/>
          </a:p>
        </p:txBody>
      </p:sp>
      <p:sp>
        <p:nvSpPr>
          <p:cNvPr id="2" name="Title 1">
            <a:extLst>
              <a:ext uri="{FF2B5EF4-FFF2-40B4-BE49-F238E27FC236}">
                <a16:creationId xmlns:a16="http://schemas.microsoft.com/office/drawing/2014/main" id="{C0279E40-DEAC-4ECD-BA27-321E9BCC0B40}"/>
              </a:ext>
            </a:extLst>
          </p:cNvPr>
          <p:cNvSpPr>
            <a:spLocks noGrp="1"/>
          </p:cNvSpPr>
          <p:nvPr>
            <p:ph type="title"/>
          </p:nvPr>
        </p:nvSpPr>
        <p:spPr>
          <a:xfrm>
            <a:off x="365760" y="604497"/>
            <a:ext cx="10515600" cy="676656"/>
          </a:xfrm>
        </p:spPr>
        <p:txBody>
          <a:bodyPr/>
          <a:lstStyle/>
          <a:p>
            <a:r>
              <a:rPr lang="en-GB" dirty="0"/>
              <a:t>What is RSE?</a:t>
            </a:r>
          </a:p>
        </p:txBody>
      </p:sp>
      <p:sp>
        <p:nvSpPr>
          <p:cNvPr id="15" name="Rectangle 1">
            <a:extLst>
              <a:ext uri="{FF2B5EF4-FFF2-40B4-BE49-F238E27FC236}">
                <a16:creationId xmlns:a16="http://schemas.microsoft.com/office/drawing/2014/main" id="{3208BB91-FC91-449B-9114-F730EA8E7EAF}"/>
              </a:ext>
            </a:extLst>
          </p:cNvPr>
          <p:cNvSpPr>
            <a:spLocks noChangeArrowheads="1"/>
          </p:cNvSpPr>
          <p:nvPr/>
        </p:nvSpPr>
        <p:spPr bwMode="auto">
          <a:xfrm>
            <a:off x="475488" y="1713301"/>
            <a:ext cx="11280109" cy="2514235"/>
          </a:xfrm>
          <a:prstGeom prst="roundRect">
            <a:avLst/>
          </a:prstGeom>
          <a:solidFill>
            <a:schemeClr val="accent2"/>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en-GB" altLang="en-US" sz="1600" i="0" u="none" strike="noStrike" cap="none" normalizeH="0" baseline="0" dirty="0">
                <a:ln>
                  <a:noFill/>
                </a:ln>
                <a:solidFill>
                  <a:schemeClr val="bg1"/>
                </a:solidFill>
                <a:effectLst/>
                <a:ea typeface="Times New Roman" panose="02020603050405020304" pitchFamily="18" charset="0"/>
              </a:rPr>
              <a:t>The Relationships Sex Education Hub define RSE as learning about ‘the emotional, social and physical aspects of growing up, relationships, sex, gender, sexuality and sexual health and is tailored according to age, and physical and emotional maturity of the children and young people it is delivered to.’</a:t>
            </a:r>
          </a:p>
          <a:p>
            <a:pPr marL="0" marR="0" lvl="0" indent="0" algn="just" defTabSz="914400" rtl="0" eaLnBrk="0" fontAlgn="base" latinLnBrk="0" hangingPunct="0">
              <a:lnSpc>
                <a:spcPct val="150000"/>
              </a:lnSpc>
              <a:spcBef>
                <a:spcPct val="0"/>
              </a:spcBef>
              <a:spcAft>
                <a:spcPct val="0"/>
              </a:spcAft>
              <a:buClrTx/>
              <a:buSzTx/>
              <a:buFontTx/>
              <a:buNone/>
              <a:tabLst/>
            </a:pPr>
            <a:endParaRPr lang="en-GB" altLang="en-US" sz="1600" dirty="0">
              <a:solidFill>
                <a:schemeClr val="bg1"/>
              </a:solidFill>
            </a:endParaRPr>
          </a:p>
          <a:p>
            <a:pPr algn="just" eaLnBrk="0" fontAlgn="base" hangingPunct="0">
              <a:lnSpc>
                <a:spcPct val="150000"/>
              </a:lnSpc>
              <a:spcBef>
                <a:spcPct val="0"/>
              </a:spcBef>
              <a:spcAft>
                <a:spcPct val="0"/>
              </a:spcAft>
            </a:pPr>
            <a:r>
              <a:rPr lang="en-GB" sz="1600" dirty="0">
                <a:solidFill>
                  <a:schemeClr val="bg1"/>
                </a:solidFill>
                <a:effectLst/>
                <a:ea typeface="Times New Roman" panose="02020603050405020304" pitchFamily="18" charset="0"/>
              </a:rPr>
              <a:t>‘High quality RSE ensures children and young people are equipped with the knowledge, understanding, skills and confidence to cope with the many pressures and challenges of modern society [and] to help children to understand themselves and others.’ (</a:t>
            </a:r>
            <a:r>
              <a:rPr lang="en-GB" sz="1600" u="sng" dirty="0">
                <a:solidFill>
                  <a:schemeClr val="bg1"/>
                </a:solidFill>
                <a:effectLst/>
                <a:ea typeface="Times New Roman" panose="02020603050405020304" pitchFamily="18" charset="0"/>
                <a:hlinkClick r:id="rId2">
                  <a:extLst>
                    <a:ext uri="{A12FA001-AC4F-418D-AE19-62706E023703}">
                      <ahyp:hlinkClr xmlns:ahyp="http://schemas.microsoft.com/office/drawing/2018/hyperlinkcolor" val="tx"/>
                    </a:ext>
                  </a:extLst>
                </a:hlinkClick>
              </a:rPr>
              <a:t>RSE Hub | Home</a:t>
            </a:r>
            <a:r>
              <a:rPr lang="en-GB" sz="1600" dirty="0">
                <a:solidFill>
                  <a:schemeClr val="bg1"/>
                </a:solidFill>
                <a:effectLst/>
                <a:ea typeface="Times New Roman" panose="02020603050405020304" pitchFamily="18" charset="0"/>
              </a:rPr>
              <a:t>).</a:t>
            </a:r>
          </a:p>
        </p:txBody>
      </p:sp>
      <p:sp>
        <p:nvSpPr>
          <p:cNvPr id="16" name="TextBox 15">
            <a:extLst>
              <a:ext uri="{FF2B5EF4-FFF2-40B4-BE49-F238E27FC236}">
                <a16:creationId xmlns:a16="http://schemas.microsoft.com/office/drawing/2014/main" id="{9D588FC4-8B7B-4ECA-9D17-7558DA6E40D5}"/>
              </a:ext>
            </a:extLst>
          </p:cNvPr>
          <p:cNvSpPr txBox="1"/>
          <p:nvPr/>
        </p:nvSpPr>
        <p:spPr>
          <a:xfrm>
            <a:off x="2607474" y="6464808"/>
            <a:ext cx="6977051" cy="276999"/>
          </a:xfrm>
          <a:prstGeom prst="rect">
            <a:avLst/>
          </a:prstGeom>
          <a:solidFill>
            <a:schemeClr val="accent2"/>
          </a:solidFill>
        </p:spPr>
        <p:txBody>
          <a:bodyPr wrap="square" rtlCol="0">
            <a:spAutoFit/>
          </a:bodyPr>
          <a:lstStyle/>
          <a:p>
            <a:pPr algn="ctr"/>
            <a:r>
              <a:rPr lang="en-GB" sz="1200" dirty="0">
                <a:solidFill>
                  <a:schemeClr val="bg1"/>
                </a:solidFill>
              </a:rPr>
              <a:t>The RSE Hub is an online resource that provides credible and useful support for educators in all aspects of RSE.</a:t>
            </a:r>
          </a:p>
        </p:txBody>
      </p:sp>
    </p:spTree>
    <p:extLst>
      <p:ext uri="{BB962C8B-B14F-4D97-AF65-F5344CB8AC3E}">
        <p14:creationId xmlns:p14="http://schemas.microsoft.com/office/powerpoint/2010/main" val="853087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9DD2C3E-D339-4256-9F41-D4C9494BA877}"/>
              </a:ext>
            </a:extLst>
          </p:cNvPr>
          <p:cNvSpPr>
            <a:spLocks noGrp="1"/>
          </p:cNvSpPr>
          <p:nvPr>
            <p:ph type="sldNum" sz="quarter" idx="12"/>
          </p:nvPr>
        </p:nvSpPr>
        <p:spPr/>
        <p:txBody>
          <a:bodyPr/>
          <a:lstStyle/>
          <a:p>
            <a:pPr rtl="0"/>
            <a:fld id="{58FB4751-880F-D840-AAA9-3A15815CC996}" type="slidenum">
              <a:rPr lang="en-GB" smtClean="0"/>
              <a:t>4</a:t>
            </a:fld>
            <a:endParaRPr lang="en-GB" dirty="0"/>
          </a:p>
        </p:txBody>
      </p:sp>
      <p:sp>
        <p:nvSpPr>
          <p:cNvPr id="8" name="TextBox 7">
            <a:extLst>
              <a:ext uri="{FF2B5EF4-FFF2-40B4-BE49-F238E27FC236}">
                <a16:creationId xmlns:a16="http://schemas.microsoft.com/office/drawing/2014/main" id="{AC9ECA61-487F-4EF0-904D-96F21F03C74C}"/>
              </a:ext>
            </a:extLst>
          </p:cNvPr>
          <p:cNvSpPr txBox="1"/>
          <p:nvPr/>
        </p:nvSpPr>
        <p:spPr>
          <a:xfrm>
            <a:off x="1327897" y="1962220"/>
            <a:ext cx="9536205" cy="3259995"/>
          </a:xfrm>
          <a:prstGeom prst="rect">
            <a:avLst/>
          </a:prstGeom>
          <a:noFill/>
        </p:spPr>
        <p:txBody>
          <a:bodyPr wrap="square">
            <a:spAutoFit/>
          </a:bodyPr>
          <a:lstStyle/>
          <a:p>
            <a:pPr algn="just">
              <a:lnSpc>
                <a:spcPct val="115000"/>
              </a:lnSpc>
            </a:pPr>
            <a:r>
              <a:rPr lang="en-GB" sz="2000" dirty="0">
                <a:effectLst/>
                <a:ea typeface="Times New Roman" panose="02020603050405020304" pitchFamily="18" charset="0"/>
              </a:rPr>
              <a:t>‘Relationships Education, RSE and Health Education complement several national curriculum subjects. Where schools are teaching the national curriculum, they should look for opportunities to draw links between the subjects and integrate teaching where appropriate; </a:t>
            </a:r>
            <a:r>
              <a:rPr lang="en-GB" sz="2000" dirty="0">
                <a:ea typeface="Times New Roman" panose="02020603050405020304" pitchFamily="18" charset="0"/>
              </a:rPr>
              <a:t>[</a:t>
            </a:r>
            <a:r>
              <a:rPr lang="en-GB" sz="2000" dirty="0">
                <a:effectLst/>
                <a:ea typeface="Times New Roman" panose="02020603050405020304" pitchFamily="18" charset="0"/>
              </a:rPr>
              <a:t>as such, our RSE Curriculum will be covered within other lessons, including Science, PE and IT.] </a:t>
            </a:r>
            <a:r>
              <a:rPr lang="en-GB" sz="2000" dirty="0"/>
              <a:t>There continues to be no right of withdrawal from any part of the national curriculum.’</a:t>
            </a:r>
            <a:endParaRPr lang="en-GB" sz="2000" dirty="0">
              <a:effectLst/>
              <a:ea typeface="Times New Roman" panose="02020603050405020304" pitchFamily="18" charset="0"/>
            </a:endParaRPr>
          </a:p>
          <a:p>
            <a:pPr>
              <a:lnSpc>
                <a:spcPct val="115000"/>
              </a:lnSpc>
            </a:pPr>
            <a:r>
              <a:rPr lang="en-GB" sz="2000" dirty="0">
                <a:effectLst/>
                <a:ea typeface="Times New Roman" panose="02020603050405020304" pitchFamily="18" charset="0"/>
              </a:rPr>
              <a:t> </a:t>
            </a:r>
          </a:p>
          <a:p>
            <a:pPr algn="just">
              <a:lnSpc>
                <a:spcPct val="115000"/>
              </a:lnSpc>
            </a:pPr>
            <a:r>
              <a:rPr lang="en-GB" sz="2000" dirty="0">
                <a:effectLst/>
                <a:ea typeface="Times New Roman" panose="02020603050405020304" pitchFamily="18" charset="0"/>
              </a:rPr>
              <a:t>‘At key stages 1 and 2, the national curriculum for science includes teaching about the </a:t>
            </a:r>
            <a:r>
              <a:rPr lang="en-GB" sz="2000" b="1" dirty="0">
                <a:effectLst/>
                <a:ea typeface="Times New Roman" panose="02020603050405020304" pitchFamily="18" charset="0"/>
              </a:rPr>
              <a:t>main external parts of the body </a:t>
            </a:r>
            <a:r>
              <a:rPr lang="en-GB" sz="2000" dirty="0">
                <a:effectLst/>
                <a:ea typeface="Times New Roman" panose="02020603050405020304" pitchFamily="18" charset="0"/>
              </a:rPr>
              <a:t>and </a:t>
            </a:r>
            <a:r>
              <a:rPr lang="en-GB" sz="2000" b="1" dirty="0">
                <a:effectLst/>
                <a:ea typeface="Times New Roman" panose="02020603050405020304" pitchFamily="18" charset="0"/>
              </a:rPr>
              <a:t>changes to the human body </a:t>
            </a:r>
            <a:r>
              <a:rPr lang="en-GB" sz="2000" dirty="0">
                <a:effectLst/>
                <a:ea typeface="Times New Roman" panose="02020603050405020304" pitchFamily="18" charset="0"/>
              </a:rPr>
              <a:t>as it grows from birth to old age, including puberty.’ (DfE, 2019)</a:t>
            </a:r>
          </a:p>
        </p:txBody>
      </p:sp>
      <p:sp>
        <p:nvSpPr>
          <p:cNvPr id="9" name="Title 1">
            <a:extLst>
              <a:ext uri="{FF2B5EF4-FFF2-40B4-BE49-F238E27FC236}">
                <a16:creationId xmlns:a16="http://schemas.microsoft.com/office/drawing/2014/main" id="{35CA8090-FB06-4F94-A5E8-2DA6B99BC279}"/>
              </a:ext>
            </a:extLst>
          </p:cNvPr>
          <p:cNvSpPr>
            <a:spLocks noGrp="1"/>
          </p:cNvSpPr>
          <p:nvPr>
            <p:ph type="title"/>
          </p:nvPr>
        </p:nvSpPr>
        <p:spPr>
          <a:xfrm>
            <a:off x="365760" y="604497"/>
            <a:ext cx="10515600" cy="676656"/>
          </a:xfrm>
        </p:spPr>
        <p:txBody>
          <a:bodyPr/>
          <a:lstStyle/>
          <a:p>
            <a:r>
              <a:rPr lang="en-GB" dirty="0"/>
              <a:t>National Curriculum Expectations:</a:t>
            </a:r>
          </a:p>
        </p:txBody>
      </p:sp>
    </p:spTree>
    <p:extLst>
      <p:ext uri="{BB962C8B-B14F-4D97-AF65-F5344CB8AC3E}">
        <p14:creationId xmlns:p14="http://schemas.microsoft.com/office/powerpoint/2010/main" val="823686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434" y="497900"/>
            <a:ext cx="9144000" cy="676656"/>
          </a:xfrm>
        </p:spPr>
        <p:txBody>
          <a:bodyPr>
            <a:noAutofit/>
          </a:bodyPr>
          <a:lstStyle/>
          <a:p>
            <a:r>
              <a:rPr lang="en-GB" sz="4000" dirty="0"/>
              <a:t>The Teaching of RSE:</a:t>
            </a:r>
          </a:p>
        </p:txBody>
      </p:sp>
      <p:sp>
        <p:nvSpPr>
          <p:cNvPr id="3" name="Content Placeholder 2"/>
          <p:cNvSpPr>
            <a:spLocks noGrp="1"/>
          </p:cNvSpPr>
          <p:nvPr>
            <p:ph idx="4294967295"/>
          </p:nvPr>
        </p:nvSpPr>
        <p:spPr>
          <a:xfrm>
            <a:off x="1335740" y="1616852"/>
            <a:ext cx="9144000" cy="3977124"/>
          </a:xfrm>
        </p:spPr>
        <p:txBody>
          <a:bodyPr>
            <a:noAutofit/>
          </a:bodyPr>
          <a:lstStyle/>
          <a:p>
            <a:pPr algn="just">
              <a:lnSpc>
                <a:spcPct val="115000"/>
              </a:lnSpc>
            </a:pPr>
            <a:r>
              <a:rPr lang="en-GB" sz="1800" b="1" dirty="0">
                <a:effectLst/>
                <a:ea typeface="Times New Roman" panose="02020603050405020304" pitchFamily="18" charset="0"/>
              </a:rPr>
              <a:t>Ground Rules</a:t>
            </a:r>
            <a:r>
              <a:rPr lang="en-GB" sz="1800" dirty="0">
                <a:effectLst/>
                <a:ea typeface="Times New Roman" panose="02020603050405020304" pitchFamily="18" charset="0"/>
              </a:rPr>
              <a:t> will be set by all teaching staff, which will include respecting others’ opinions and values. Children will be reminded of the ground rules before every teaching session.</a:t>
            </a:r>
          </a:p>
          <a:p>
            <a:pPr algn="just">
              <a:lnSpc>
                <a:spcPct val="115000"/>
              </a:lnSpc>
            </a:pPr>
            <a:r>
              <a:rPr lang="en-GB" sz="1800" b="1" dirty="0">
                <a:effectLst/>
                <a:ea typeface="Times New Roman" panose="02020603050405020304" pitchFamily="18" charset="0"/>
              </a:rPr>
              <a:t>Appropriate direct questions</a:t>
            </a:r>
            <a:r>
              <a:rPr lang="en-GB" sz="1800" dirty="0">
                <a:effectLst/>
                <a:ea typeface="Times New Roman" panose="02020603050405020304" pitchFamily="18" charset="0"/>
              </a:rPr>
              <a:t> will be answered by teaching staff in an open, factual and age-appropriate way. All children will have the opportunity to ask questions within the group.</a:t>
            </a:r>
          </a:p>
          <a:p>
            <a:pPr algn="just">
              <a:lnSpc>
                <a:spcPct val="115000"/>
              </a:lnSpc>
            </a:pPr>
            <a:r>
              <a:rPr lang="en-GB" sz="1800" b="1" dirty="0">
                <a:effectLst/>
                <a:ea typeface="Times New Roman" panose="02020603050405020304" pitchFamily="18" charset="0"/>
              </a:rPr>
              <a:t>Confidentiality: </a:t>
            </a:r>
            <a:r>
              <a:rPr lang="en-GB" sz="1800" dirty="0">
                <a:effectLst/>
                <a:ea typeface="Times New Roman" panose="02020603050405020304" pitchFamily="18" charset="0"/>
              </a:rPr>
              <a:t>Where any disclosure is shared, and it is felt a child may be at risk, all staff will follow the school’s Safeguarding Policy. Pupils will not be promised secrecy and class teachers will ensure all discussions are handled professionally.</a:t>
            </a:r>
          </a:p>
          <a:p>
            <a:pPr algn="just">
              <a:lnSpc>
                <a:spcPct val="115000"/>
              </a:lnSpc>
            </a:pPr>
            <a:r>
              <a:rPr lang="en-GB" sz="1800" b="1" dirty="0">
                <a:effectLst/>
                <a:ea typeface="Times New Roman" panose="02020603050405020304" pitchFamily="18" charset="0"/>
              </a:rPr>
              <a:t>Use of Terminology: </a:t>
            </a:r>
            <a:r>
              <a:rPr lang="en-GB" sz="1800" dirty="0">
                <a:effectLst/>
                <a:ea typeface="Times New Roman" panose="02020603050405020304" pitchFamily="18" charset="0"/>
              </a:rPr>
              <a:t>At Bourton, we believe in order to best safeguard children, when teaching Relationships and Health Education, staff must consistently use correct anatomical vocabulary with the children throughout the school. The vocabulary used in lessons has already been reviewed by the PSHE co-ordinator and Co-Heads and has been consulted with staff and governors.</a:t>
            </a:r>
          </a:p>
        </p:txBody>
      </p:sp>
    </p:spTree>
    <p:extLst>
      <p:ext uri="{BB962C8B-B14F-4D97-AF65-F5344CB8AC3E}">
        <p14:creationId xmlns:p14="http://schemas.microsoft.com/office/powerpoint/2010/main" val="376550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600" dirty="0"/>
              <a:t>Families and people who care for me</a:t>
            </a:r>
          </a:p>
          <a:p>
            <a:r>
              <a:rPr lang="en-GB" sz="3600" dirty="0"/>
              <a:t>Caring friendships </a:t>
            </a:r>
          </a:p>
          <a:p>
            <a:r>
              <a:rPr lang="en-GB" sz="3600" dirty="0"/>
              <a:t>Respectful relationships </a:t>
            </a:r>
          </a:p>
          <a:p>
            <a:r>
              <a:rPr lang="en-GB" sz="3600" dirty="0"/>
              <a:t>Online relationships </a:t>
            </a:r>
          </a:p>
          <a:p>
            <a:r>
              <a:rPr lang="en-GB" sz="3600" dirty="0"/>
              <a:t>Being safe </a:t>
            </a:r>
          </a:p>
        </p:txBody>
      </p:sp>
      <p:sp>
        <p:nvSpPr>
          <p:cNvPr id="2" name="Title 1"/>
          <p:cNvSpPr>
            <a:spLocks noGrp="1"/>
          </p:cNvSpPr>
          <p:nvPr>
            <p:ph type="title"/>
          </p:nvPr>
        </p:nvSpPr>
        <p:spPr>
          <a:xfrm>
            <a:off x="0" y="390264"/>
            <a:ext cx="12703049" cy="1183520"/>
          </a:xfrm>
        </p:spPr>
        <p:txBody>
          <a:bodyPr>
            <a:noAutofit/>
          </a:bodyPr>
          <a:lstStyle/>
          <a:p>
            <a:r>
              <a:rPr lang="en-GB" sz="4000" dirty="0"/>
              <a:t>The Teaching of Relationships and Sex Education:</a:t>
            </a:r>
          </a:p>
        </p:txBody>
      </p:sp>
      <p:sp>
        <p:nvSpPr>
          <p:cNvPr id="6" name="TextBox 5">
            <a:extLst>
              <a:ext uri="{FF2B5EF4-FFF2-40B4-BE49-F238E27FC236}">
                <a16:creationId xmlns:a16="http://schemas.microsoft.com/office/drawing/2014/main" id="{82405D99-C783-42F1-8CA5-D926A9CC3BDF}"/>
              </a:ext>
            </a:extLst>
          </p:cNvPr>
          <p:cNvSpPr txBox="1"/>
          <p:nvPr/>
        </p:nvSpPr>
        <p:spPr>
          <a:xfrm>
            <a:off x="746401" y="5251894"/>
            <a:ext cx="10174941" cy="713400"/>
          </a:xfrm>
          <a:prstGeom prst="rect">
            <a:avLst/>
          </a:prstGeom>
          <a:noFill/>
        </p:spPr>
        <p:txBody>
          <a:bodyPr wrap="square">
            <a:spAutoFit/>
          </a:bodyPr>
          <a:lstStyle/>
          <a:p>
            <a:pPr algn="ctr">
              <a:lnSpc>
                <a:spcPct val="115000"/>
              </a:lnSpc>
            </a:pPr>
            <a:r>
              <a:rPr lang="en-GB" sz="1800" dirty="0">
                <a:effectLst/>
                <a:ea typeface="Times New Roman" panose="02020603050405020304" pitchFamily="18" charset="0"/>
              </a:rPr>
              <a:t>All pupils of Bourton Primary will, at points developmentally appropriate, participate in the statutory ‘Relationships Education’ curriculum. Lessons will be taught in the classroom by a trusted adult. </a:t>
            </a:r>
          </a:p>
        </p:txBody>
      </p:sp>
    </p:spTree>
    <p:extLst>
      <p:ext uri="{BB962C8B-B14F-4D97-AF65-F5344CB8AC3E}">
        <p14:creationId xmlns:p14="http://schemas.microsoft.com/office/powerpoint/2010/main" val="2592147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EC8DBC95-6693-4485-B780-8B7E94381E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2102" b="6282"/>
          <a:stretch/>
        </p:blipFill>
        <p:spPr bwMode="auto">
          <a:xfrm>
            <a:off x="0" y="0"/>
            <a:ext cx="4359386" cy="167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1">
            <a:extLst>
              <a:ext uri="{FF2B5EF4-FFF2-40B4-BE49-F238E27FC236}">
                <a16:creationId xmlns:a16="http://schemas.microsoft.com/office/drawing/2014/main" id="{75E71587-28F4-417B-AD39-A9AC96EA31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14" t="1357" b="172"/>
          <a:stretch/>
        </p:blipFill>
        <p:spPr bwMode="auto">
          <a:xfrm>
            <a:off x="6213" y="1670957"/>
            <a:ext cx="4354729" cy="366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1">
            <a:extLst>
              <a:ext uri="{FF2B5EF4-FFF2-40B4-BE49-F238E27FC236}">
                <a16:creationId xmlns:a16="http://schemas.microsoft.com/office/drawing/2014/main" id="{E656CFD0-D02B-4C9E-A2AC-C92EC4CDD9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81" r="-1"/>
          <a:stretch/>
        </p:blipFill>
        <p:spPr bwMode="auto">
          <a:xfrm>
            <a:off x="7859149" y="40409"/>
            <a:ext cx="4332851" cy="4906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
            <a:extLst>
              <a:ext uri="{FF2B5EF4-FFF2-40B4-BE49-F238E27FC236}">
                <a16:creationId xmlns:a16="http://schemas.microsoft.com/office/drawing/2014/main" id="{AB4E4B54-EF81-4CA6-825E-3AE5983ADA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934" b="3241"/>
          <a:stretch>
            <a:fillRect/>
          </a:stretch>
        </p:blipFill>
        <p:spPr bwMode="auto">
          <a:xfrm>
            <a:off x="4294423" y="3158901"/>
            <a:ext cx="4359386" cy="2059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
            <a:extLst>
              <a:ext uri="{FF2B5EF4-FFF2-40B4-BE49-F238E27FC236}">
                <a16:creationId xmlns:a16="http://schemas.microsoft.com/office/drawing/2014/main" id="{CAB51FA5-0673-43FA-A2D7-3E35D199BFF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312"/>
          <a:stretch/>
        </p:blipFill>
        <p:spPr bwMode="auto">
          <a:xfrm>
            <a:off x="4296995" y="5179097"/>
            <a:ext cx="4332851" cy="1055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F369326E-0B2C-468D-8B78-5A03E664D81B}"/>
              </a:ext>
            </a:extLst>
          </p:cNvPr>
          <p:cNvSpPr txBox="1"/>
          <p:nvPr/>
        </p:nvSpPr>
        <p:spPr>
          <a:xfrm>
            <a:off x="1274109" y="6434874"/>
            <a:ext cx="9643782" cy="287515"/>
          </a:xfrm>
          <a:prstGeom prst="rect">
            <a:avLst/>
          </a:prstGeom>
          <a:noFill/>
        </p:spPr>
        <p:txBody>
          <a:bodyPr wrap="square">
            <a:spAutoFit/>
          </a:bodyPr>
          <a:lstStyle/>
          <a:p>
            <a:pPr marL="457200">
              <a:lnSpc>
                <a:spcPct val="115000"/>
              </a:lnSpc>
            </a:pPr>
            <a:r>
              <a:rPr lang="en-GB" sz="1200" u="sng" dirty="0">
                <a:solidFill>
                  <a:srgbClr val="0000FF"/>
                </a:solidFill>
                <a:effectLst/>
                <a:latin typeface="Trebuchet MS" panose="020B0603020202020204" pitchFamily="34" charset="0"/>
                <a:ea typeface="Times New Roman" panose="02020603050405020304" pitchFamily="18" charset="0"/>
                <a:hlinkClick r:id="rId8"/>
              </a:rPr>
              <a:t>https://www.gov.uk/government/publications/relationships-education-relationships-and-sex-education-rse-and-health-education</a:t>
            </a:r>
            <a:r>
              <a:rPr lang="en-GB" sz="1200" dirty="0">
                <a:effectLst/>
                <a:latin typeface="Trebuchet MS" panose="020B0603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16" name="Title 1">
            <a:extLst>
              <a:ext uri="{FF2B5EF4-FFF2-40B4-BE49-F238E27FC236}">
                <a16:creationId xmlns:a16="http://schemas.microsoft.com/office/drawing/2014/main" id="{BB1BC531-6A81-4001-BF68-7F256D2A6634}"/>
              </a:ext>
            </a:extLst>
          </p:cNvPr>
          <p:cNvSpPr txBox="1">
            <a:spLocks/>
          </p:cNvSpPr>
          <p:nvPr/>
        </p:nvSpPr>
        <p:spPr>
          <a:xfrm>
            <a:off x="4468726" y="434018"/>
            <a:ext cx="3281083" cy="2059651"/>
          </a:xfrm>
          <a:prstGeom prst="rect">
            <a:avLst/>
          </a:prstGeom>
        </p:spPr>
        <p:txBody>
          <a:bodyPr>
            <a:noAutofit/>
          </a:bodyPr>
          <a:lst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a:lstStyle>
          <a:p>
            <a:pPr algn="ctr"/>
            <a:r>
              <a:rPr lang="en-GB" sz="4000" dirty="0"/>
              <a:t>Statutory end of primary statements.</a:t>
            </a:r>
          </a:p>
        </p:txBody>
      </p:sp>
    </p:spTree>
    <p:extLst>
      <p:ext uri="{BB962C8B-B14F-4D97-AF65-F5344CB8AC3E}">
        <p14:creationId xmlns:p14="http://schemas.microsoft.com/office/powerpoint/2010/main" val="4230551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76070" y="704088"/>
            <a:ext cx="11615929" cy="676656"/>
          </a:xfrm>
        </p:spPr>
        <p:txBody>
          <a:bodyPr/>
          <a:lstStyle/>
          <a:p>
            <a:r>
              <a:rPr lang="en-GB" dirty="0"/>
              <a:t>Physical Health and Mental Wellbeing</a:t>
            </a:r>
          </a:p>
        </p:txBody>
      </p:sp>
      <p:sp>
        <p:nvSpPr>
          <p:cNvPr id="2" name="Content Placeholder 1"/>
          <p:cNvSpPr>
            <a:spLocks noGrp="1"/>
          </p:cNvSpPr>
          <p:nvPr>
            <p:ph idx="4294967295"/>
          </p:nvPr>
        </p:nvSpPr>
        <p:spPr>
          <a:xfrm>
            <a:off x="1066801" y="1830107"/>
            <a:ext cx="4867836" cy="3876675"/>
          </a:xfrm>
        </p:spPr>
        <p:txBody>
          <a:bodyPr>
            <a:normAutofit lnSpcReduction="10000"/>
          </a:bodyPr>
          <a:lstStyle/>
          <a:p>
            <a:r>
              <a:rPr lang="en-GB" dirty="0"/>
              <a:t>Mental health and wellbeing</a:t>
            </a:r>
          </a:p>
          <a:p>
            <a:r>
              <a:rPr lang="en-GB" dirty="0"/>
              <a:t>Internet safety and harms</a:t>
            </a:r>
          </a:p>
          <a:p>
            <a:r>
              <a:rPr lang="en-GB" dirty="0"/>
              <a:t>Physical health and fitness</a:t>
            </a:r>
          </a:p>
          <a:p>
            <a:r>
              <a:rPr lang="en-GB" dirty="0"/>
              <a:t>Healthy eating</a:t>
            </a:r>
          </a:p>
          <a:p>
            <a:r>
              <a:rPr lang="en-GB" dirty="0"/>
              <a:t>Drugs, alcohol and tobacco</a:t>
            </a:r>
          </a:p>
          <a:p>
            <a:r>
              <a:rPr lang="en-GB" dirty="0"/>
              <a:t>Health and prevention </a:t>
            </a:r>
          </a:p>
          <a:p>
            <a:r>
              <a:rPr lang="en-GB" dirty="0"/>
              <a:t>Basic first aid</a:t>
            </a:r>
          </a:p>
          <a:p>
            <a:r>
              <a:rPr lang="en-GB" b="1" u="sng" dirty="0"/>
              <a:t>Changing adolescent body</a:t>
            </a:r>
          </a:p>
          <a:p>
            <a:endParaRPr lang="en-GB" dirty="0"/>
          </a:p>
        </p:txBody>
      </p:sp>
      <p:pic>
        <p:nvPicPr>
          <p:cNvPr id="5" name="Picture 4">
            <a:extLst>
              <a:ext uri="{FF2B5EF4-FFF2-40B4-BE49-F238E27FC236}">
                <a16:creationId xmlns:a16="http://schemas.microsoft.com/office/drawing/2014/main" id="{8529C3C2-DEAD-4EF3-9A4A-DB0EA0869384}"/>
              </a:ext>
            </a:extLst>
          </p:cNvPr>
          <p:cNvPicPr>
            <a:picLocks noChangeAspect="1"/>
          </p:cNvPicPr>
          <p:nvPr/>
        </p:nvPicPr>
        <p:blipFill>
          <a:blip r:embed="rId3"/>
          <a:stretch>
            <a:fillRect/>
          </a:stretch>
        </p:blipFill>
        <p:spPr>
          <a:xfrm>
            <a:off x="6096000" y="1901952"/>
            <a:ext cx="5486875" cy="1417443"/>
          </a:xfrm>
          <a:prstGeom prst="rect">
            <a:avLst/>
          </a:prstGeom>
        </p:spPr>
      </p:pic>
      <p:sp>
        <p:nvSpPr>
          <p:cNvPr id="6" name="TextBox 5">
            <a:extLst>
              <a:ext uri="{FF2B5EF4-FFF2-40B4-BE49-F238E27FC236}">
                <a16:creationId xmlns:a16="http://schemas.microsoft.com/office/drawing/2014/main" id="{3F2F2299-8F37-4EF3-8B0B-FB00CA7622B3}"/>
              </a:ext>
            </a:extLst>
          </p:cNvPr>
          <p:cNvSpPr txBox="1"/>
          <p:nvPr/>
        </p:nvSpPr>
        <p:spPr>
          <a:xfrm>
            <a:off x="5819214" y="3429000"/>
            <a:ext cx="5682503" cy="499880"/>
          </a:xfrm>
          <a:prstGeom prst="rect">
            <a:avLst/>
          </a:prstGeom>
          <a:noFill/>
        </p:spPr>
        <p:txBody>
          <a:bodyPr wrap="square">
            <a:spAutoFit/>
          </a:bodyPr>
          <a:lstStyle/>
          <a:p>
            <a:pPr marL="457200">
              <a:lnSpc>
                <a:spcPct val="115000"/>
              </a:lnSpc>
            </a:pPr>
            <a:r>
              <a:rPr lang="en-GB" sz="1200" u="sng" dirty="0">
                <a:solidFill>
                  <a:srgbClr val="0000FF"/>
                </a:solidFill>
                <a:effectLst/>
                <a:latin typeface="Trebuchet MS" panose="020B0603020202020204" pitchFamily="34" charset="0"/>
                <a:ea typeface="Times New Roman" panose="02020603050405020304" pitchFamily="18" charset="0"/>
                <a:hlinkClick r:id="rId4"/>
              </a:rPr>
              <a:t>https://www.gov.uk/government/publications/relationships-education-relationships-and-sex-education-rse-and-health-education</a:t>
            </a:r>
            <a:r>
              <a:rPr lang="en-GB" sz="1200" dirty="0">
                <a:effectLst/>
                <a:latin typeface="Trebuchet MS" panose="020B0603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7" name="Content Placeholder 1">
            <a:extLst>
              <a:ext uri="{FF2B5EF4-FFF2-40B4-BE49-F238E27FC236}">
                <a16:creationId xmlns:a16="http://schemas.microsoft.com/office/drawing/2014/main" id="{E12C6F80-19F7-4A9E-9161-F2EB977F7794}"/>
              </a:ext>
            </a:extLst>
          </p:cNvPr>
          <p:cNvSpPr txBox="1">
            <a:spLocks/>
          </p:cNvSpPr>
          <p:nvPr/>
        </p:nvSpPr>
        <p:spPr>
          <a:xfrm>
            <a:off x="6535271" y="4177553"/>
            <a:ext cx="4867836" cy="1683042"/>
          </a:xfrm>
          <a:prstGeom prst="roundRect">
            <a:avLst/>
          </a:prstGeom>
          <a:solidFill>
            <a:schemeClr val="accent2"/>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a:lstStyle>
          <a:p>
            <a:pPr marL="0" indent="0" algn="ctr">
              <a:buNone/>
            </a:pPr>
            <a:r>
              <a:rPr lang="en-GB" sz="2000" dirty="0">
                <a:solidFill>
                  <a:schemeClr val="bg1"/>
                </a:solidFill>
              </a:rPr>
              <a:t>Whilst puberty, including menstruation, are statutory areas of learning for all children, as part of Health Education, the following slides discuss content that is not statutory, but schools can choose to teach. </a:t>
            </a:r>
          </a:p>
          <a:p>
            <a:pPr marL="0" indent="0" algn="ctr">
              <a:buNone/>
            </a:pPr>
            <a:endParaRPr lang="en-GB" sz="2000" dirty="0">
              <a:solidFill>
                <a:schemeClr val="bg1"/>
              </a:solidFill>
            </a:endParaRPr>
          </a:p>
        </p:txBody>
      </p:sp>
    </p:spTree>
    <p:extLst>
      <p:ext uri="{BB962C8B-B14F-4D97-AF65-F5344CB8AC3E}">
        <p14:creationId xmlns:p14="http://schemas.microsoft.com/office/powerpoint/2010/main" val="4007463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a:t>Sex Education </a:t>
            </a:r>
          </a:p>
        </p:txBody>
      </p:sp>
      <p:sp>
        <p:nvSpPr>
          <p:cNvPr id="4" name="Subtitle 3"/>
          <p:cNvSpPr>
            <a:spLocks noGrp="1"/>
          </p:cNvSpPr>
          <p:nvPr>
            <p:ph type="subTitle" idx="1"/>
          </p:nvPr>
        </p:nvSpPr>
        <p:spPr/>
        <p:txBody>
          <a:bodyPr/>
          <a:lstStyle/>
          <a:p>
            <a:r>
              <a:rPr lang="en-GB" dirty="0"/>
              <a:t>What is covered in the Science Curriculum?</a:t>
            </a:r>
          </a:p>
        </p:txBody>
      </p:sp>
    </p:spTree>
    <p:extLst>
      <p:ext uri="{BB962C8B-B14F-4D97-AF65-F5344CB8AC3E}">
        <p14:creationId xmlns:p14="http://schemas.microsoft.com/office/powerpoint/2010/main" val="4061360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62517" y="358814"/>
            <a:ext cx="6866966" cy="1190127"/>
          </a:xfrm>
        </p:spPr>
        <p:txBody>
          <a:bodyPr>
            <a:noAutofit/>
          </a:bodyPr>
          <a:lstStyle/>
          <a:p>
            <a:pPr algn="ctr"/>
            <a:r>
              <a:rPr lang="en-GB" sz="3600" dirty="0">
                <a:solidFill>
                  <a:schemeClr val="tx1"/>
                </a:solidFill>
              </a:rPr>
              <a:t>RSE covered in KS1</a:t>
            </a:r>
            <a:br>
              <a:rPr lang="en-GB" sz="3600" dirty="0">
                <a:solidFill>
                  <a:schemeClr val="tx1"/>
                </a:solidFill>
              </a:rPr>
            </a:br>
            <a:r>
              <a:rPr lang="en-GB" sz="3600" dirty="0">
                <a:solidFill>
                  <a:schemeClr val="tx1"/>
                </a:solidFill>
              </a:rPr>
              <a:t>Science National Curriculum</a:t>
            </a:r>
          </a:p>
        </p:txBody>
      </p:sp>
      <p:sp>
        <p:nvSpPr>
          <p:cNvPr id="6" name="Content Placeholder 5"/>
          <p:cNvSpPr>
            <a:spLocks noGrp="1"/>
          </p:cNvSpPr>
          <p:nvPr>
            <p:ph idx="4294967295"/>
          </p:nvPr>
        </p:nvSpPr>
        <p:spPr>
          <a:xfrm>
            <a:off x="1631576" y="1853532"/>
            <a:ext cx="8928847" cy="1792287"/>
          </a:xfrm>
        </p:spPr>
        <p:txBody>
          <a:bodyPr>
            <a:normAutofit/>
          </a:bodyPr>
          <a:lstStyle/>
          <a:p>
            <a:pPr>
              <a:buNone/>
            </a:pPr>
            <a:r>
              <a:rPr lang="en-GB" sz="2200" b="1" dirty="0"/>
              <a:t>Year 1: </a:t>
            </a:r>
            <a:r>
              <a:rPr lang="en-GB" sz="2200" dirty="0"/>
              <a:t>(statutory requirements)</a:t>
            </a:r>
          </a:p>
          <a:p>
            <a:pPr>
              <a:buNone/>
            </a:pPr>
            <a:r>
              <a:rPr lang="en-GB" sz="2200" b="1" dirty="0"/>
              <a:t>Animals, including humans  </a:t>
            </a:r>
            <a:endParaRPr lang="en-GB" sz="2200" dirty="0"/>
          </a:p>
          <a:p>
            <a:pPr marL="0" indent="0">
              <a:buNone/>
            </a:pPr>
            <a:r>
              <a:rPr lang="en-GB" sz="2200" dirty="0">
                <a:sym typeface="Wingdings" panose="05000000000000000000" pitchFamily="2" charset="2"/>
              </a:rPr>
              <a:t> </a:t>
            </a:r>
            <a:r>
              <a:rPr lang="en-GB" sz="2200" dirty="0"/>
              <a:t>identify, name, draw and label the basic parts of the human body and say which part of the body is associated with each sense.  </a:t>
            </a:r>
          </a:p>
          <a:p>
            <a:pPr>
              <a:buNone/>
            </a:pPr>
            <a:endParaRPr lang="en-GB" sz="2600" dirty="0"/>
          </a:p>
        </p:txBody>
      </p:sp>
      <p:sp>
        <p:nvSpPr>
          <p:cNvPr id="7" name="TextBox 6"/>
          <p:cNvSpPr txBox="1"/>
          <p:nvPr/>
        </p:nvSpPr>
        <p:spPr>
          <a:xfrm>
            <a:off x="678020" y="3950410"/>
            <a:ext cx="9135944" cy="1785104"/>
          </a:xfrm>
          <a:prstGeom prst="rect">
            <a:avLst/>
          </a:prstGeom>
          <a:noFill/>
        </p:spPr>
        <p:txBody>
          <a:bodyPr wrap="square" rtlCol="0">
            <a:spAutoFit/>
          </a:bodyPr>
          <a:lstStyle/>
          <a:p>
            <a:pPr>
              <a:buNone/>
            </a:pPr>
            <a:r>
              <a:rPr lang="en-GB" sz="2200" b="1" dirty="0"/>
              <a:t>Year 2: </a:t>
            </a:r>
            <a:r>
              <a:rPr lang="en-GB" sz="2200" dirty="0"/>
              <a:t>(statutory requirements)</a:t>
            </a:r>
          </a:p>
          <a:p>
            <a:pPr>
              <a:buNone/>
            </a:pPr>
            <a:r>
              <a:rPr lang="en-GB" sz="2200" b="1" dirty="0"/>
              <a:t>Animals, including humans  </a:t>
            </a:r>
            <a:endParaRPr lang="en-GB" sz="2200" dirty="0"/>
          </a:p>
          <a:p>
            <a:pPr>
              <a:buClr>
                <a:srgbClr val="00B0F0"/>
              </a:buClr>
              <a:buSzPct val="68000"/>
            </a:pPr>
            <a:r>
              <a:rPr lang="en-GB" sz="2200" dirty="0">
                <a:sym typeface="Wingdings" panose="05000000000000000000" pitchFamily="2" charset="2"/>
              </a:rPr>
              <a:t> </a:t>
            </a:r>
            <a:r>
              <a:rPr lang="en-GB" sz="2200" dirty="0"/>
              <a:t>notice that animals, including humans, have offspring which grow into adults.</a:t>
            </a:r>
          </a:p>
          <a:p>
            <a:pPr>
              <a:buClr>
                <a:srgbClr val="00B0F0"/>
              </a:buClr>
              <a:buSzPct val="68000"/>
            </a:pPr>
            <a:r>
              <a:rPr lang="en-GB" sz="2200" dirty="0">
                <a:sym typeface="Wingdings" panose="05000000000000000000" pitchFamily="2" charset="2"/>
              </a:rPr>
              <a:t> </a:t>
            </a:r>
            <a:r>
              <a:rPr lang="en-GB" sz="2200" dirty="0"/>
              <a:t>describe the importance for humans to exercise, eating the right amounts of different types of food, and hygiene.</a:t>
            </a:r>
          </a:p>
        </p:txBody>
      </p:sp>
    </p:spTree>
    <p:extLst>
      <p:ext uri="{BB962C8B-B14F-4D97-AF65-F5344CB8AC3E}">
        <p14:creationId xmlns:p14="http://schemas.microsoft.com/office/powerpoint/2010/main" val="410349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additive="base">
                                        <p:cTn id="2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 calcmode="lin" valueType="num">
                                      <p:cBhvr additive="base">
                                        <p:cTn id="25"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1" end="1"/>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xEl>
                                              <p:pRg st="2" end="2"/>
                                            </p:txEl>
                                          </p:spTgt>
                                        </p:tgtEl>
                                        <p:attrNameLst>
                                          <p:attrName>style.visibility</p:attrName>
                                        </p:attrNameLst>
                                      </p:cBhvr>
                                      <p:to>
                                        <p:strVal val="visible"/>
                                      </p:to>
                                    </p:set>
                                    <p:anim calcmode="lin" valueType="num">
                                      <p:cBhvr additive="base">
                                        <p:cTn id="2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2" end="2"/>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anim calcmode="lin" valueType="num">
                                      <p:cBhvr additive="base">
                                        <p:cTn id="33"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775450" y="3844864"/>
            <a:ext cx="10479742" cy="1946755"/>
          </a:xfrm>
        </p:spPr>
        <p:txBody>
          <a:bodyPr>
            <a:normAutofit/>
          </a:bodyPr>
          <a:lstStyle/>
          <a:p>
            <a:pPr>
              <a:buNone/>
            </a:pPr>
            <a:r>
              <a:rPr lang="en-GB" sz="2200" b="1" dirty="0"/>
              <a:t>Year 6: </a:t>
            </a:r>
            <a:r>
              <a:rPr lang="en-GB" sz="2200" dirty="0"/>
              <a:t>(statutory requirements)</a:t>
            </a:r>
          </a:p>
          <a:p>
            <a:pPr>
              <a:buNone/>
            </a:pPr>
            <a:r>
              <a:rPr lang="en-GB" sz="2200" b="1" dirty="0"/>
              <a:t>Evolution and Inheritance</a:t>
            </a:r>
            <a:endParaRPr lang="en-GB" sz="2200" dirty="0"/>
          </a:p>
          <a:p>
            <a:pPr>
              <a:buFont typeface="Wingdings" panose="05000000000000000000" pitchFamily="2" charset="2"/>
              <a:buChar char="à"/>
            </a:pPr>
            <a:r>
              <a:rPr lang="en-GB" sz="2200" dirty="0"/>
              <a:t> recognise that living things produce offspring of the same kind, but normally offspring vary and are not identical to their parents.</a:t>
            </a:r>
          </a:p>
        </p:txBody>
      </p:sp>
      <p:sp>
        <p:nvSpPr>
          <p:cNvPr id="4" name="Rectangle 3"/>
          <p:cNvSpPr/>
          <p:nvPr/>
        </p:nvSpPr>
        <p:spPr>
          <a:xfrm>
            <a:off x="2715636" y="422282"/>
            <a:ext cx="6599371" cy="1200329"/>
          </a:xfrm>
          <a:prstGeom prst="rect">
            <a:avLst/>
          </a:prstGeom>
        </p:spPr>
        <p:txBody>
          <a:bodyPr wrap="none">
            <a:spAutoFit/>
          </a:bodyPr>
          <a:lstStyle/>
          <a:p>
            <a:pPr algn="ctr"/>
            <a:r>
              <a:rPr lang="en-GB" sz="3600" dirty="0">
                <a:latin typeface="+mj-lt"/>
              </a:rPr>
              <a:t>RSE covered in KS2</a:t>
            </a:r>
          </a:p>
          <a:p>
            <a:pPr algn="ctr"/>
            <a:r>
              <a:rPr lang="en-GB" sz="3600" dirty="0">
                <a:latin typeface="+mj-lt"/>
              </a:rPr>
              <a:t>Science National Curriculum</a:t>
            </a:r>
          </a:p>
        </p:txBody>
      </p:sp>
      <p:sp>
        <p:nvSpPr>
          <p:cNvPr id="7" name="TextBox 6">
            <a:extLst>
              <a:ext uri="{FF2B5EF4-FFF2-40B4-BE49-F238E27FC236}">
                <a16:creationId xmlns:a16="http://schemas.microsoft.com/office/drawing/2014/main" id="{3D7B2B5B-0D9C-482E-831C-947BB31D2F9D}"/>
              </a:ext>
            </a:extLst>
          </p:cNvPr>
          <p:cNvSpPr txBox="1"/>
          <p:nvPr/>
        </p:nvSpPr>
        <p:spPr>
          <a:xfrm>
            <a:off x="1930080" y="2179739"/>
            <a:ext cx="7028726" cy="1107996"/>
          </a:xfrm>
          <a:prstGeom prst="rect">
            <a:avLst/>
          </a:prstGeom>
          <a:noFill/>
        </p:spPr>
        <p:txBody>
          <a:bodyPr wrap="square">
            <a:spAutoFit/>
          </a:bodyPr>
          <a:lstStyle/>
          <a:p>
            <a:pPr>
              <a:buNone/>
            </a:pPr>
            <a:r>
              <a:rPr lang="en-GB" sz="2200" b="1" dirty="0"/>
              <a:t>Year 5: </a:t>
            </a:r>
            <a:r>
              <a:rPr lang="en-GB" sz="2200" dirty="0"/>
              <a:t>(statutory requirements)</a:t>
            </a:r>
          </a:p>
          <a:p>
            <a:pPr>
              <a:buNone/>
            </a:pPr>
            <a:r>
              <a:rPr lang="en-GB" sz="2200" b="1" dirty="0"/>
              <a:t>Animals, including humans </a:t>
            </a:r>
          </a:p>
          <a:p>
            <a:pPr>
              <a:buFont typeface="Wingdings" panose="05000000000000000000" pitchFamily="2" charset="2"/>
              <a:buChar char="à"/>
            </a:pPr>
            <a:r>
              <a:rPr lang="en-GB" sz="2200" dirty="0"/>
              <a:t> describe the changes as humans develop to old age.</a:t>
            </a:r>
          </a:p>
        </p:txBody>
      </p:sp>
    </p:spTree>
    <p:extLst>
      <p:ext uri="{BB962C8B-B14F-4D97-AF65-F5344CB8AC3E}">
        <p14:creationId xmlns:p14="http://schemas.microsoft.com/office/powerpoint/2010/main" val="2987513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8EC1926-82BE-478F-9296-3FE9A9F55E9F}"/>
              </a:ext>
            </a:extLst>
          </p:cNvPr>
          <p:cNvSpPr>
            <a:spLocks noGrp="1"/>
          </p:cNvSpPr>
          <p:nvPr>
            <p:ph type="sldNum" sz="quarter" idx="12"/>
          </p:nvPr>
        </p:nvSpPr>
        <p:spPr/>
        <p:txBody>
          <a:bodyPr/>
          <a:lstStyle/>
          <a:p>
            <a:pPr rtl="0"/>
            <a:fld id="{58FB4751-880F-D840-AAA9-3A15815CC996}" type="slidenum">
              <a:rPr lang="en-GB" smtClean="0"/>
              <a:t>12</a:t>
            </a:fld>
            <a:endParaRPr lang="en-GB" dirty="0"/>
          </a:p>
        </p:txBody>
      </p:sp>
      <p:sp>
        <p:nvSpPr>
          <p:cNvPr id="2" name="Title 1">
            <a:extLst>
              <a:ext uri="{FF2B5EF4-FFF2-40B4-BE49-F238E27FC236}">
                <a16:creationId xmlns:a16="http://schemas.microsoft.com/office/drawing/2014/main" id="{D7807DEB-D4D4-4861-B528-32C929D47FE5}"/>
              </a:ext>
            </a:extLst>
          </p:cNvPr>
          <p:cNvSpPr>
            <a:spLocks noGrp="1"/>
          </p:cNvSpPr>
          <p:nvPr>
            <p:ph type="title"/>
          </p:nvPr>
        </p:nvSpPr>
        <p:spPr>
          <a:xfrm>
            <a:off x="1523998" y="590005"/>
            <a:ext cx="9144000" cy="676656"/>
          </a:xfrm>
        </p:spPr>
        <p:txBody>
          <a:bodyPr/>
          <a:lstStyle/>
          <a:p>
            <a:pPr algn="ctr"/>
            <a:r>
              <a:rPr lang="en-GB" dirty="0"/>
              <a:t>Right to withdraw</a:t>
            </a:r>
          </a:p>
        </p:txBody>
      </p:sp>
      <p:sp>
        <p:nvSpPr>
          <p:cNvPr id="3" name="Content Placeholder 2">
            <a:extLst>
              <a:ext uri="{FF2B5EF4-FFF2-40B4-BE49-F238E27FC236}">
                <a16:creationId xmlns:a16="http://schemas.microsoft.com/office/drawing/2014/main" id="{BE169349-284F-43FF-8C58-F48B6DF361C2}"/>
              </a:ext>
            </a:extLst>
          </p:cNvPr>
          <p:cNvSpPr>
            <a:spLocks noGrp="1"/>
          </p:cNvSpPr>
          <p:nvPr>
            <p:ph idx="4294967295"/>
          </p:nvPr>
        </p:nvSpPr>
        <p:spPr>
          <a:xfrm>
            <a:off x="812797" y="1415135"/>
            <a:ext cx="10566402" cy="2369719"/>
          </a:xfrm>
        </p:spPr>
        <p:txBody>
          <a:bodyPr>
            <a:normAutofit lnSpcReduction="10000"/>
          </a:bodyPr>
          <a:lstStyle/>
          <a:p>
            <a:pPr marL="0" indent="0" algn="ctr">
              <a:buNone/>
            </a:pPr>
            <a:r>
              <a:rPr lang="en-GB" sz="1800" dirty="0"/>
              <a:t>Parents and carers do not have the right to withdraw their children from </a:t>
            </a:r>
            <a:r>
              <a:rPr lang="en-GB" sz="1800" b="1" dirty="0"/>
              <a:t>relationships education</a:t>
            </a:r>
            <a:r>
              <a:rPr lang="en-GB" sz="1800" dirty="0"/>
              <a:t>, </a:t>
            </a:r>
            <a:r>
              <a:rPr lang="en-GB" sz="1800" b="1" dirty="0"/>
              <a:t>health education </a:t>
            </a:r>
            <a:r>
              <a:rPr lang="en-GB" sz="1800" dirty="0"/>
              <a:t>or </a:t>
            </a:r>
            <a:r>
              <a:rPr lang="en-GB" sz="1800" b="1" dirty="0"/>
              <a:t>National Curriculum science</a:t>
            </a:r>
            <a:r>
              <a:rPr lang="en-GB" sz="1800" dirty="0"/>
              <a:t>. Parents do have the right to request that their child be withdrawn from some or all of sex education delivered as part of statutory RSE. This resource does include teaching and learning about how babies are conceived and born. This could be considered to be sex education that is outside of the science curriculum.</a:t>
            </a:r>
          </a:p>
          <a:p>
            <a:pPr marL="0" indent="0" algn="ctr">
              <a:buNone/>
            </a:pPr>
            <a:r>
              <a:rPr lang="en-GB" sz="1800" dirty="0"/>
              <a:t>Before granting any such request, a discussion with Co-Heads would need to take place to discuss the request with parents and, as appropriate, with the child to ensure that their wishes are understood and to clarify the nature and purpose of the curriculum. In the event of a child being withdrawn from a lesson, that child must stay in school and will be assigned to another class until the relevant lesson is over. Schools will want to document this process to ensure a record is kept.</a:t>
            </a:r>
          </a:p>
        </p:txBody>
      </p:sp>
      <p:sp>
        <p:nvSpPr>
          <p:cNvPr id="7" name="TextBox 6">
            <a:extLst>
              <a:ext uri="{FF2B5EF4-FFF2-40B4-BE49-F238E27FC236}">
                <a16:creationId xmlns:a16="http://schemas.microsoft.com/office/drawing/2014/main" id="{9F2378C7-DF13-457A-AC70-1F7204F94D1A}"/>
              </a:ext>
            </a:extLst>
          </p:cNvPr>
          <p:cNvSpPr txBox="1"/>
          <p:nvPr/>
        </p:nvSpPr>
        <p:spPr>
          <a:xfrm>
            <a:off x="509793" y="4169395"/>
            <a:ext cx="5403327" cy="1714059"/>
          </a:xfrm>
          <a:prstGeom prst="rect">
            <a:avLst/>
          </a:prstGeom>
          <a:solidFill>
            <a:schemeClr val="accent1"/>
          </a:solidFill>
        </p:spPr>
        <p:txBody>
          <a:bodyPr wrap="square" rtlCol="0">
            <a:spAutoFit/>
          </a:bodyPr>
          <a:lstStyle/>
          <a:p>
            <a:pPr>
              <a:lnSpc>
                <a:spcPct val="150000"/>
              </a:lnSpc>
            </a:pPr>
            <a:r>
              <a:rPr lang="en-GB" b="1" dirty="0"/>
              <a:t>Statutory lessons taught under the health curriculum</a:t>
            </a:r>
          </a:p>
          <a:p>
            <a:pPr>
              <a:lnSpc>
                <a:spcPct val="150000"/>
              </a:lnSpc>
            </a:pPr>
            <a:r>
              <a:rPr lang="en-GB" dirty="0"/>
              <a:t>- Year 2: Personal and Private Body Parts and Keeping Safe</a:t>
            </a:r>
          </a:p>
          <a:p>
            <a:pPr>
              <a:lnSpc>
                <a:spcPct val="150000"/>
              </a:lnSpc>
            </a:pPr>
            <a:r>
              <a:rPr lang="en-GB" dirty="0"/>
              <a:t>- Year 4: Periods (menstruation)</a:t>
            </a:r>
          </a:p>
          <a:p>
            <a:pPr>
              <a:lnSpc>
                <a:spcPct val="150000"/>
              </a:lnSpc>
            </a:pPr>
            <a:r>
              <a:rPr lang="en-GB" dirty="0"/>
              <a:t>- Years 4 and 6: Changes at Puberty</a:t>
            </a:r>
          </a:p>
        </p:txBody>
      </p:sp>
      <p:sp>
        <p:nvSpPr>
          <p:cNvPr id="8" name="TextBox 7">
            <a:extLst>
              <a:ext uri="{FF2B5EF4-FFF2-40B4-BE49-F238E27FC236}">
                <a16:creationId xmlns:a16="http://schemas.microsoft.com/office/drawing/2014/main" id="{D2F46063-CB11-44F1-96FD-3802E729530E}"/>
              </a:ext>
            </a:extLst>
          </p:cNvPr>
          <p:cNvSpPr txBox="1"/>
          <p:nvPr/>
        </p:nvSpPr>
        <p:spPr>
          <a:xfrm>
            <a:off x="7199046" y="3706998"/>
            <a:ext cx="3828618" cy="2545056"/>
          </a:xfrm>
          <a:prstGeom prst="rect">
            <a:avLst/>
          </a:prstGeom>
          <a:solidFill>
            <a:schemeClr val="accent1"/>
          </a:solidFill>
        </p:spPr>
        <p:txBody>
          <a:bodyPr wrap="square" rtlCol="0">
            <a:spAutoFit/>
          </a:bodyPr>
          <a:lstStyle/>
          <a:p>
            <a:pPr>
              <a:lnSpc>
                <a:spcPct val="150000"/>
              </a:lnSpc>
            </a:pPr>
            <a:r>
              <a:rPr lang="en-GB" b="1" dirty="0"/>
              <a:t>Optional opt out lessons taught in Y5:</a:t>
            </a:r>
          </a:p>
          <a:p>
            <a:pPr>
              <a:lnSpc>
                <a:spcPct val="150000"/>
              </a:lnSpc>
            </a:pPr>
            <a:r>
              <a:rPr lang="en-GB" dirty="0"/>
              <a:t>- Wet Dreams and Masturbation</a:t>
            </a:r>
          </a:p>
          <a:p>
            <a:pPr>
              <a:lnSpc>
                <a:spcPct val="150000"/>
              </a:lnSpc>
            </a:pPr>
            <a:r>
              <a:rPr lang="en-GB" b="1" dirty="0"/>
              <a:t>Optional opt out lessons taught in Y6:</a:t>
            </a:r>
            <a:endParaRPr lang="en-GB" dirty="0"/>
          </a:p>
          <a:p>
            <a:pPr>
              <a:lnSpc>
                <a:spcPct val="150000"/>
              </a:lnSpc>
            </a:pPr>
            <a:r>
              <a:rPr lang="en-GB" dirty="0"/>
              <a:t>- Making Babies (sexual intercourse)</a:t>
            </a:r>
          </a:p>
          <a:p>
            <a:pPr>
              <a:lnSpc>
                <a:spcPct val="150000"/>
              </a:lnSpc>
            </a:pPr>
            <a:r>
              <a:rPr lang="en-GB" dirty="0"/>
              <a:t>- Making Babies (assisted fertility)</a:t>
            </a:r>
          </a:p>
          <a:p>
            <a:pPr>
              <a:lnSpc>
                <a:spcPct val="150000"/>
              </a:lnSpc>
            </a:pPr>
            <a:r>
              <a:rPr lang="en-GB" dirty="0"/>
              <a:t>- Making Babies (pregnancy and birth)</a:t>
            </a:r>
          </a:p>
        </p:txBody>
      </p:sp>
    </p:spTree>
    <p:extLst>
      <p:ext uri="{BB962C8B-B14F-4D97-AF65-F5344CB8AC3E}">
        <p14:creationId xmlns:p14="http://schemas.microsoft.com/office/powerpoint/2010/main" val="318683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311B4-C729-4FAB-B7B6-5C913F360EDE}"/>
              </a:ext>
            </a:extLst>
          </p:cNvPr>
          <p:cNvSpPr>
            <a:spLocks noGrp="1"/>
          </p:cNvSpPr>
          <p:nvPr>
            <p:ph type="title"/>
          </p:nvPr>
        </p:nvSpPr>
        <p:spPr/>
        <p:txBody>
          <a:bodyPr/>
          <a:lstStyle/>
          <a:p>
            <a:r>
              <a:rPr lang="en-GB" dirty="0"/>
              <a:t>Teaching Resources:</a:t>
            </a:r>
          </a:p>
        </p:txBody>
      </p:sp>
      <p:sp>
        <p:nvSpPr>
          <p:cNvPr id="3" name="Content Placeholder 2">
            <a:extLst>
              <a:ext uri="{FF2B5EF4-FFF2-40B4-BE49-F238E27FC236}">
                <a16:creationId xmlns:a16="http://schemas.microsoft.com/office/drawing/2014/main" id="{75448532-4C7A-43F2-80E3-E3EA0D9B3A18}"/>
              </a:ext>
            </a:extLst>
          </p:cNvPr>
          <p:cNvSpPr>
            <a:spLocks noGrp="1"/>
          </p:cNvSpPr>
          <p:nvPr>
            <p:ph idx="1"/>
          </p:nvPr>
        </p:nvSpPr>
        <p:spPr>
          <a:xfrm>
            <a:off x="576072" y="1901952"/>
            <a:ext cx="7503057" cy="1327385"/>
          </a:xfrm>
        </p:spPr>
        <p:txBody>
          <a:bodyPr>
            <a:normAutofit/>
          </a:bodyPr>
          <a:lstStyle/>
          <a:p>
            <a:r>
              <a:rPr lang="en-GB" dirty="0"/>
              <a:t>We will be using a mixture of GHLL resources alongside the Family Planning Association. All are DfE compliant, designed by teachers for teachers.</a:t>
            </a:r>
          </a:p>
          <a:p>
            <a:endParaRPr lang="en-GB" dirty="0"/>
          </a:p>
          <a:p>
            <a:endParaRPr lang="en-GB" dirty="0"/>
          </a:p>
        </p:txBody>
      </p:sp>
      <p:sp>
        <p:nvSpPr>
          <p:cNvPr id="6" name="Slide Number Placeholder 5">
            <a:extLst>
              <a:ext uri="{FF2B5EF4-FFF2-40B4-BE49-F238E27FC236}">
                <a16:creationId xmlns:a16="http://schemas.microsoft.com/office/drawing/2014/main" id="{6FB959B8-72E7-4FEF-B8FC-FBB97208BBE5}"/>
              </a:ext>
            </a:extLst>
          </p:cNvPr>
          <p:cNvSpPr>
            <a:spLocks noGrp="1"/>
          </p:cNvSpPr>
          <p:nvPr>
            <p:ph type="sldNum" sz="quarter" idx="12"/>
          </p:nvPr>
        </p:nvSpPr>
        <p:spPr/>
        <p:txBody>
          <a:bodyPr/>
          <a:lstStyle/>
          <a:p>
            <a:pPr rtl="0"/>
            <a:fld id="{58FB4751-880F-D840-AAA9-3A15815CC996}" type="slidenum">
              <a:rPr lang="en-GB" smtClean="0"/>
              <a:t>13</a:t>
            </a:fld>
            <a:endParaRPr lang="en-GB" dirty="0"/>
          </a:p>
        </p:txBody>
      </p:sp>
      <p:pic>
        <p:nvPicPr>
          <p:cNvPr id="7" name="Picture 6">
            <a:extLst>
              <a:ext uri="{FF2B5EF4-FFF2-40B4-BE49-F238E27FC236}">
                <a16:creationId xmlns:a16="http://schemas.microsoft.com/office/drawing/2014/main" id="{12B8CFDD-F925-46BA-BCA7-D8B5104D0761}"/>
              </a:ext>
            </a:extLst>
          </p:cNvPr>
          <p:cNvPicPr>
            <a:picLocks noChangeAspect="1" noChangeArrowheads="1"/>
          </p:cNvPicPr>
          <p:nvPr/>
        </p:nvPicPr>
        <p:blipFill>
          <a:blip r:embed="rId2" cstate="print"/>
          <a:srcRect l="6490" t="16806" r="78300" b="69133"/>
          <a:stretch>
            <a:fillRect/>
          </a:stretch>
        </p:blipFill>
        <p:spPr bwMode="auto">
          <a:xfrm>
            <a:off x="9607482" y="969737"/>
            <a:ext cx="2214693" cy="1327385"/>
          </a:xfrm>
          <a:prstGeom prst="rect">
            <a:avLst/>
          </a:prstGeom>
          <a:noFill/>
          <a:ln w="9525">
            <a:noFill/>
            <a:miter lim="800000"/>
            <a:headEnd/>
            <a:tailEnd/>
          </a:ln>
        </p:spPr>
      </p:pic>
      <p:pic>
        <p:nvPicPr>
          <p:cNvPr id="11" name="Picture 10">
            <a:extLst>
              <a:ext uri="{FF2B5EF4-FFF2-40B4-BE49-F238E27FC236}">
                <a16:creationId xmlns:a16="http://schemas.microsoft.com/office/drawing/2014/main" id="{0012F83A-CC52-4B3B-A8D3-353F45A0B2D3}"/>
              </a:ext>
            </a:extLst>
          </p:cNvPr>
          <p:cNvPicPr>
            <a:picLocks noChangeAspect="1"/>
          </p:cNvPicPr>
          <p:nvPr/>
        </p:nvPicPr>
        <p:blipFill>
          <a:blip r:embed="rId3"/>
          <a:stretch>
            <a:fillRect/>
          </a:stretch>
        </p:blipFill>
        <p:spPr>
          <a:xfrm>
            <a:off x="1600275" y="3580151"/>
            <a:ext cx="3235486" cy="2456028"/>
          </a:xfrm>
          <a:prstGeom prst="rect">
            <a:avLst/>
          </a:prstGeom>
        </p:spPr>
      </p:pic>
      <p:pic>
        <p:nvPicPr>
          <p:cNvPr id="13" name="Picture 12">
            <a:extLst>
              <a:ext uri="{FF2B5EF4-FFF2-40B4-BE49-F238E27FC236}">
                <a16:creationId xmlns:a16="http://schemas.microsoft.com/office/drawing/2014/main" id="{F584C0B0-B072-43CD-9A57-66C828A206EF}"/>
              </a:ext>
            </a:extLst>
          </p:cNvPr>
          <p:cNvPicPr>
            <a:picLocks noChangeAspect="1"/>
          </p:cNvPicPr>
          <p:nvPr/>
        </p:nvPicPr>
        <p:blipFill>
          <a:blip r:embed="rId4"/>
          <a:stretch>
            <a:fillRect/>
          </a:stretch>
        </p:blipFill>
        <p:spPr>
          <a:xfrm>
            <a:off x="5758249" y="3867724"/>
            <a:ext cx="3399184" cy="940441"/>
          </a:xfrm>
          <a:prstGeom prst="rect">
            <a:avLst/>
          </a:prstGeom>
        </p:spPr>
      </p:pic>
      <p:sp>
        <p:nvSpPr>
          <p:cNvPr id="17" name="TextBox 16">
            <a:extLst>
              <a:ext uri="{FF2B5EF4-FFF2-40B4-BE49-F238E27FC236}">
                <a16:creationId xmlns:a16="http://schemas.microsoft.com/office/drawing/2014/main" id="{5E450E18-B12C-4780-82DF-4859045E3798}"/>
              </a:ext>
            </a:extLst>
          </p:cNvPr>
          <p:cNvSpPr txBox="1"/>
          <p:nvPr/>
        </p:nvSpPr>
        <p:spPr>
          <a:xfrm>
            <a:off x="5986169" y="5271325"/>
            <a:ext cx="6116320" cy="461665"/>
          </a:xfrm>
          <a:prstGeom prst="rect">
            <a:avLst/>
          </a:prstGeom>
          <a:noFill/>
        </p:spPr>
        <p:txBody>
          <a:bodyPr wrap="square">
            <a:spAutoFit/>
          </a:bodyPr>
          <a:lstStyle/>
          <a:p>
            <a:r>
              <a:rPr lang="en-GB" sz="2400" b="1" dirty="0"/>
              <a:t>https://youtu.be/I25K1ytJIho</a:t>
            </a:r>
          </a:p>
        </p:txBody>
      </p:sp>
    </p:spTree>
    <p:extLst>
      <p:ext uri="{BB962C8B-B14F-4D97-AF65-F5344CB8AC3E}">
        <p14:creationId xmlns:p14="http://schemas.microsoft.com/office/powerpoint/2010/main" val="2097053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04AB1D3-14BE-45C6-AE96-F95454484EB9}"/>
              </a:ext>
            </a:extLst>
          </p:cNvPr>
          <p:cNvSpPr>
            <a:spLocks noGrp="1"/>
          </p:cNvSpPr>
          <p:nvPr>
            <p:ph type="sldNum" sz="quarter" idx="12"/>
          </p:nvPr>
        </p:nvSpPr>
        <p:spPr/>
        <p:txBody>
          <a:bodyPr/>
          <a:lstStyle/>
          <a:p>
            <a:pPr rtl="0"/>
            <a:fld id="{58FB4751-880F-D840-AAA9-3A15815CC996}" type="slidenum">
              <a:rPr lang="en-GB" smtClean="0"/>
              <a:t>14</a:t>
            </a:fld>
            <a:endParaRPr lang="en-GB" dirty="0"/>
          </a:p>
        </p:txBody>
      </p:sp>
      <p:pic>
        <p:nvPicPr>
          <p:cNvPr id="9" name="Picture 8">
            <a:extLst>
              <a:ext uri="{FF2B5EF4-FFF2-40B4-BE49-F238E27FC236}">
                <a16:creationId xmlns:a16="http://schemas.microsoft.com/office/drawing/2014/main" id="{2CCF1232-7CBA-4385-8852-5710134F8BAA}"/>
              </a:ext>
            </a:extLst>
          </p:cNvPr>
          <p:cNvPicPr>
            <a:picLocks noChangeAspect="1"/>
          </p:cNvPicPr>
          <p:nvPr/>
        </p:nvPicPr>
        <p:blipFill>
          <a:blip r:embed="rId2"/>
          <a:stretch>
            <a:fillRect/>
          </a:stretch>
        </p:blipFill>
        <p:spPr>
          <a:xfrm>
            <a:off x="0" y="2289014"/>
            <a:ext cx="12192000" cy="2557763"/>
          </a:xfrm>
          <a:prstGeom prst="rect">
            <a:avLst/>
          </a:prstGeom>
        </p:spPr>
      </p:pic>
      <p:pic>
        <p:nvPicPr>
          <p:cNvPr id="10" name="Picture 9">
            <a:extLst>
              <a:ext uri="{FF2B5EF4-FFF2-40B4-BE49-F238E27FC236}">
                <a16:creationId xmlns:a16="http://schemas.microsoft.com/office/drawing/2014/main" id="{44BCF5A5-3937-4DC6-AE75-5DA12E530185}"/>
              </a:ext>
            </a:extLst>
          </p:cNvPr>
          <p:cNvPicPr>
            <a:picLocks noChangeAspect="1"/>
          </p:cNvPicPr>
          <p:nvPr/>
        </p:nvPicPr>
        <p:blipFill>
          <a:blip r:embed="rId3"/>
          <a:stretch>
            <a:fillRect/>
          </a:stretch>
        </p:blipFill>
        <p:spPr>
          <a:xfrm>
            <a:off x="3993041" y="737132"/>
            <a:ext cx="3825079" cy="1058272"/>
          </a:xfrm>
          <a:prstGeom prst="rect">
            <a:avLst/>
          </a:prstGeom>
        </p:spPr>
      </p:pic>
      <p:sp>
        <p:nvSpPr>
          <p:cNvPr id="12" name="TextBox 11">
            <a:extLst>
              <a:ext uri="{FF2B5EF4-FFF2-40B4-BE49-F238E27FC236}">
                <a16:creationId xmlns:a16="http://schemas.microsoft.com/office/drawing/2014/main" id="{D39E2861-5FE0-4BB8-92A4-5036855B60DE}"/>
              </a:ext>
            </a:extLst>
          </p:cNvPr>
          <p:cNvSpPr txBox="1"/>
          <p:nvPr/>
        </p:nvSpPr>
        <p:spPr>
          <a:xfrm>
            <a:off x="3319041" y="5340387"/>
            <a:ext cx="6105644" cy="646331"/>
          </a:xfrm>
          <a:prstGeom prst="rect">
            <a:avLst/>
          </a:prstGeom>
          <a:noFill/>
        </p:spPr>
        <p:txBody>
          <a:bodyPr wrap="square">
            <a:spAutoFit/>
          </a:bodyPr>
          <a:lstStyle/>
          <a:p>
            <a:r>
              <a:rPr lang="en-GB" dirty="0"/>
              <a:t>The next few slides show examples of the resources that will be used in lessons. </a:t>
            </a:r>
            <a:r>
              <a:rPr lang="en-GB" sz="1400" dirty="0"/>
              <a:t>(There are also handouts to look at after the session.)</a:t>
            </a:r>
          </a:p>
        </p:txBody>
      </p:sp>
    </p:spTree>
    <p:extLst>
      <p:ext uri="{BB962C8B-B14F-4D97-AF65-F5344CB8AC3E}">
        <p14:creationId xmlns:p14="http://schemas.microsoft.com/office/powerpoint/2010/main" val="2093696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6C1CFED-7962-4613-8179-ECD24C48DA96}"/>
              </a:ext>
            </a:extLst>
          </p:cNvPr>
          <p:cNvSpPr>
            <a:spLocks noGrp="1"/>
          </p:cNvSpPr>
          <p:nvPr>
            <p:ph type="sldNum" sz="quarter" idx="12"/>
          </p:nvPr>
        </p:nvSpPr>
        <p:spPr/>
        <p:txBody>
          <a:bodyPr/>
          <a:lstStyle/>
          <a:p>
            <a:pPr rtl="0"/>
            <a:fld id="{58FB4751-880F-D840-AAA9-3A15815CC996}" type="slidenum">
              <a:rPr lang="en-GB" smtClean="0"/>
              <a:t>15</a:t>
            </a:fld>
            <a:endParaRPr lang="en-GB" dirty="0"/>
          </a:p>
        </p:txBody>
      </p:sp>
      <p:sp>
        <p:nvSpPr>
          <p:cNvPr id="12" name="Title 1">
            <a:extLst>
              <a:ext uri="{FF2B5EF4-FFF2-40B4-BE49-F238E27FC236}">
                <a16:creationId xmlns:a16="http://schemas.microsoft.com/office/drawing/2014/main" id="{39703A7D-62C1-4C4E-AAFF-6794A5198C9C}"/>
              </a:ext>
            </a:extLst>
          </p:cNvPr>
          <p:cNvSpPr>
            <a:spLocks noGrp="1"/>
          </p:cNvSpPr>
          <p:nvPr>
            <p:ph type="title"/>
          </p:nvPr>
        </p:nvSpPr>
        <p:spPr>
          <a:xfrm>
            <a:off x="296672" y="1003999"/>
            <a:ext cx="5818539" cy="1302722"/>
          </a:xfrm>
        </p:spPr>
        <p:txBody>
          <a:bodyPr/>
          <a:lstStyle/>
          <a:p>
            <a:pPr algn="ctr"/>
            <a:r>
              <a:rPr lang="en-GB" sz="2800" u="sng" dirty="0"/>
              <a:t>Year 2 Lesson </a:t>
            </a:r>
            <a:r>
              <a:rPr lang="en-GB" sz="2800" dirty="0"/>
              <a:t>–</a:t>
            </a:r>
            <a:br>
              <a:rPr lang="en-GB" sz="2800" dirty="0"/>
            </a:br>
            <a:br>
              <a:rPr lang="en-GB" sz="2800" dirty="0"/>
            </a:br>
            <a:r>
              <a:rPr lang="en-GB" sz="2800" dirty="0"/>
              <a:t>Personal and private body parts (keeping safe).</a:t>
            </a:r>
          </a:p>
        </p:txBody>
      </p:sp>
      <p:sp>
        <p:nvSpPr>
          <p:cNvPr id="14" name="TextBox 13">
            <a:extLst>
              <a:ext uri="{FF2B5EF4-FFF2-40B4-BE49-F238E27FC236}">
                <a16:creationId xmlns:a16="http://schemas.microsoft.com/office/drawing/2014/main" id="{9845F282-B4EB-4033-A918-D1CB3885861B}"/>
              </a:ext>
            </a:extLst>
          </p:cNvPr>
          <p:cNvSpPr txBox="1"/>
          <p:nvPr/>
        </p:nvSpPr>
        <p:spPr>
          <a:xfrm>
            <a:off x="1107400" y="2437681"/>
            <a:ext cx="4972199" cy="3416320"/>
          </a:xfrm>
          <a:prstGeom prst="rect">
            <a:avLst/>
          </a:prstGeom>
          <a:noFill/>
        </p:spPr>
        <p:txBody>
          <a:bodyPr wrap="square">
            <a:spAutoFit/>
          </a:bodyPr>
          <a:lstStyle/>
          <a:p>
            <a:pPr algn="l"/>
            <a:r>
              <a:rPr lang="en-GB"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b="0" i="0" dirty="0">
                <a:solidFill>
                  <a:srgbClr val="333333"/>
                </a:solidFill>
                <a:effectLst/>
                <a:latin typeface="Montserrat" panose="00000500000000000000" pitchFamily="2" charset="0"/>
              </a:rPr>
              <a:t> To be able to name their personal and private body parts, in a safe space, confidently.</a:t>
            </a:r>
          </a:p>
          <a:p>
            <a:pPr algn="l">
              <a:buFont typeface="Arial" panose="020B0604020202020204" pitchFamily="34" charset="0"/>
              <a:buChar char="•"/>
            </a:pPr>
            <a:r>
              <a:rPr lang="en-GB" b="0" i="0" dirty="0">
                <a:solidFill>
                  <a:srgbClr val="333333"/>
                </a:solidFill>
                <a:effectLst/>
                <a:latin typeface="Montserrat" panose="00000500000000000000" pitchFamily="2" charset="0"/>
              </a:rPr>
              <a:t> To understand what ‘private’ means.</a:t>
            </a:r>
          </a:p>
          <a:p>
            <a:pPr algn="l">
              <a:buFont typeface="Arial" panose="020B0604020202020204" pitchFamily="34" charset="0"/>
              <a:buChar char="•"/>
            </a:pPr>
            <a:endParaRPr lang="en-GB" b="0" i="0" dirty="0">
              <a:solidFill>
                <a:srgbClr val="333333"/>
              </a:solidFill>
              <a:effectLst/>
              <a:latin typeface="Montserrat" panose="00000500000000000000" pitchFamily="2" charset="0"/>
            </a:endParaRPr>
          </a:p>
          <a:p>
            <a:pPr algn="l"/>
            <a:r>
              <a:rPr lang="en-GB"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b="0" i="0" dirty="0">
                <a:solidFill>
                  <a:srgbClr val="333333"/>
                </a:solidFill>
                <a:effectLst/>
                <a:latin typeface="Montserrat" panose="00000500000000000000" pitchFamily="2" charset="0"/>
              </a:rPr>
              <a:t> I can name the different parts of my body including the private and personal body parts.</a:t>
            </a:r>
          </a:p>
          <a:p>
            <a:pPr algn="l">
              <a:buFont typeface="Arial" panose="020B0604020202020204" pitchFamily="34" charset="0"/>
              <a:buChar char="•"/>
            </a:pPr>
            <a:r>
              <a:rPr lang="en-GB" b="0" i="0" dirty="0">
                <a:solidFill>
                  <a:srgbClr val="333333"/>
                </a:solidFill>
                <a:effectLst/>
                <a:latin typeface="Montserrat" panose="00000500000000000000" pitchFamily="2" charset="0"/>
              </a:rPr>
              <a:t> I can explain what private and personal parts are and how they are identified.</a:t>
            </a:r>
          </a:p>
        </p:txBody>
      </p:sp>
      <p:pic>
        <p:nvPicPr>
          <p:cNvPr id="16" name="Picture 15">
            <a:extLst>
              <a:ext uri="{FF2B5EF4-FFF2-40B4-BE49-F238E27FC236}">
                <a16:creationId xmlns:a16="http://schemas.microsoft.com/office/drawing/2014/main" id="{7623C017-8ACB-47BB-9B4E-071451F4C58A}"/>
              </a:ext>
            </a:extLst>
          </p:cNvPr>
          <p:cNvPicPr>
            <a:picLocks noChangeAspect="1"/>
          </p:cNvPicPr>
          <p:nvPr/>
        </p:nvPicPr>
        <p:blipFill>
          <a:blip r:embed="rId2"/>
          <a:stretch>
            <a:fillRect/>
          </a:stretch>
        </p:blipFill>
        <p:spPr>
          <a:xfrm>
            <a:off x="6482396" y="138650"/>
            <a:ext cx="2694026" cy="3371630"/>
          </a:xfrm>
          <a:prstGeom prst="rect">
            <a:avLst/>
          </a:prstGeom>
        </p:spPr>
      </p:pic>
      <p:pic>
        <p:nvPicPr>
          <p:cNvPr id="18" name="Picture 17">
            <a:extLst>
              <a:ext uri="{FF2B5EF4-FFF2-40B4-BE49-F238E27FC236}">
                <a16:creationId xmlns:a16="http://schemas.microsoft.com/office/drawing/2014/main" id="{1DEC1DFB-ECD9-4AA8-96F0-688194914EFF}"/>
              </a:ext>
            </a:extLst>
          </p:cNvPr>
          <p:cNvPicPr>
            <a:picLocks noChangeAspect="1"/>
          </p:cNvPicPr>
          <p:nvPr/>
        </p:nvPicPr>
        <p:blipFill rotWithShape="1">
          <a:blip r:embed="rId3"/>
          <a:srcRect t="21697"/>
          <a:stretch/>
        </p:blipFill>
        <p:spPr>
          <a:xfrm>
            <a:off x="9364531" y="1524325"/>
            <a:ext cx="2706105" cy="2640099"/>
          </a:xfrm>
          <a:prstGeom prst="rect">
            <a:avLst/>
          </a:prstGeom>
        </p:spPr>
      </p:pic>
      <p:pic>
        <p:nvPicPr>
          <p:cNvPr id="20" name="Picture 19">
            <a:extLst>
              <a:ext uri="{FF2B5EF4-FFF2-40B4-BE49-F238E27FC236}">
                <a16:creationId xmlns:a16="http://schemas.microsoft.com/office/drawing/2014/main" id="{0E9581D5-8BCA-4F48-A4BE-CFD4D9E45559}"/>
              </a:ext>
            </a:extLst>
          </p:cNvPr>
          <p:cNvPicPr>
            <a:picLocks noChangeAspect="1"/>
          </p:cNvPicPr>
          <p:nvPr/>
        </p:nvPicPr>
        <p:blipFill rotWithShape="1">
          <a:blip r:embed="rId4"/>
          <a:srcRect t="24565"/>
          <a:stretch/>
        </p:blipFill>
        <p:spPr>
          <a:xfrm>
            <a:off x="9370570" y="4281925"/>
            <a:ext cx="2694026" cy="2473860"/>
          </a:xfrm>
          <a:prstGeom prst="rect">
            <a:avLst/>
          </a:prstGeom>
        </p:spPr>
      </p:pic>
      <p:pic>
        <p:nvPicPr>
          <p:cNvPr id="22" name="Picture 21">
            <a:extLst>
              <a:ext uri="{FF2B5EF4-FFF2-40B4-BE49-F238E27FC236}">
                <a16:creationId xmlns:a16="http://schemas.microsoft.com/office/drawing/2014/main" id="{3DEAF2F6-BD09-473B-8516-3717254EF31C}"/>
              </a:ext>
            </a:extLst>
          </p:cNvPr>
          <p:cNvPicPr>
            <a:picLocks noChangeAspect="1"/>
          </p:cNvPicPr>
          <p:nvPr/>
        </p:nvPicPr>
        <p:blipFill>
          <a:blip r:embed="rId5"/>
          <a:stretch>
            <a:fillRect/>
          </a:stretch>
        </p:blipFill>
        <p:spPr>
          <a:xfrm>
            <a:off x="6482396" y="3633171"/>
            <a:ext cx="2729784" cy="2640099"/>
          </a:xfrm>
          <a:prstGeom prst="rect">
            <a:avLst/>
          </a:prstGeom>
        </p:spPr>
      </p:pic>
      <p:pic>
        <p:nvPicPr>
          <p:cNvPr id="24" name="Picture 23">
            <a:extLst>
              <a:ext uri="{FF2B5EF4-FFF2-40B4-BE49-F238E27FC236}">
                <a16:creationId xmlns:a16="http://schemas.microsoft.com/office/drawing/2014/main" id="{F1B20CE9-E722-496D-882E-22207537D234}"/>
              </a:ext>
            </a:extLst>
          </p:cNvPr>
          <p:cNvPicPr>
            <a:picLocks noChangeAspect="1"/>
          </p:cNvPicPr>
          <p:nvPr/>
        </p:nvPicPr>
        <p:blipFill>
          <a:blip r:embed="rId6"/>
          <a:stretch>
            <a:fillRect/>
          </a:stretch>
        </p:blipFill>
        <p:spPr>
          <a:xfrm>
            <a:off x="9370570" y="138650"/>
            <a:ext cx="2694026" cy="1275539"/>
          </a:xfrm>
          <a:prstGeom prst="rect">
            <a:avLst/>
          </a:prstGeom>
        </p:spPr>
      </p:pic>
    </p:spTree>
    <p:extLst>
      <p:ext uri="{BB962C8B-B14F-4D97-AF65-F5344CB8AC3E}">
        <p14:creationId xmlns:p14="http://schemas.microsoft.com/office/powerpoint/2010/main" val="13197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6C1CFED-7962-4613-8179-ECD24C48DA96}"/>
              </a:ext>
            </a:extLst>
          </p:cNvPr>
          <p:cNvSpPr>
            <a:spLocks noGrp="1"/>
          </p:cNvSpPr>
          <p:nvPr>
            <p:ph type="sldNum" sz="quarter" idx="12"/>
          </p:nvPr>
        </p:nvSpPr>
        <p:spPr/>
        <p:txBody>
          <a:bodyPr/>
          <a:lstStyle/>
          <a:p>
            <a:pPr rtl="0"/>
            <a:fld id="{58FB4751-880F-D840-AAA9-3A15815CC996}" type="slidenum">
              <a:rPr lang="en-GB" smtClean="0"/>
              <a:t>16</a:t>
            </a:fld>
            <a:endParaRPr lang="en-GB" dirty="0"/>
          </a:p>
        </p:txBody>
      </p:sp>
      <p:pic>
        <p:nvPicPr>
          <p:cNvPr id="9" name="Picture 8">
            <a:extLst>
              <a:ext uri="{FF2B5EF4-FFF2-40B4-BE49-F238E27FC236}">
                <a16:creationId xmlns:a16="http://schemas.microsoft.com/office/drawing/2014/main" id="{68A392A8-B660-4E33-89E5-C01B5A9E66D2}"/>
              </a:ext>
            </a:extLst>
          </p:cNvPr>
          <p:cNvPicPr>
            <a:picLocks noChangeAspect="1"/>
          </p:cNvPicPr>
          <p:nvPr/>
        </p:nvPicPr>
        <p:blipFill>
          <a:blip r:embed="rId2"/>
          <a:stretch>
            <a:fillRect/>
          </a:stretch>
        </p:blipFill>
        <p:spPr>
          <a:xfrm>
            <a:off x="6096000" y="1942767"/>
            <a:ext cx="2922291" cy="4204466"/>
          </a:xfrm>
          <a:prstGeom prst="rect">
            <a:avLst/>
          </a:prstGeom>
        </p:spPr>
      </p:pic>
      <p:pic>
        <p:nvPicPr>
          <p:cNvPr id="11" name="Picture 10">
            <a:extLst>
              <a:ext uri="{FF2B5EF4-FFF2-40B4-BE49-F238E27FC236}">
                <a16:creationId xmlns:a16="http://schemas.microsoft.com/office/drawing/2014/main" id="{011D41E7-6D0F-4C88-8E03-E08B3DBAD4AE}"/>
              </a:ext>
            </a:extLst>
          </p:cNvPr>
          <p:cNvPicPr>
            <a:picLocks noChangeAspect="1"/>
          </p:cNvPicPr>
          <p:nvPr/>
        </p:nvPicPr>
        <p:blipFill>
          <a:blip r:embed="rId3"/>
          <a:stretch>
            <a:fillRect/>
          </a:stretch>
        </p:blipFill>
        <p:spPr>
          <a:xfrm>
            <a:off x="9144338" y="1423232"/>
            <a:ext cx="2930223" cy="4204466"/>
          </a:xfrm>
          <a:prstGeom prst="rect">
            <a:avLst/>
          </a:prstGeom>
        </p:spPr>
      </p:pic>
      <p:sp>
        <p:nvSpPr>
          <p:cNvPr id="12" name="Title 1">
            <a:extLst>
              <a:ext uri="{FF2B5EF4-FFF2-40B4-BE49-F238E27FC236}">
                <a16:creationId xmlns:a16="http://schemas.microsoft.com/office/drawing/2014/main" id="{39703A7D-62C1-4C4E-AAFF-6794A5198C9C}"/>
              </a:ext>
            </a:extLst>
          </p:cNvPr>
          <p:cNvSpPr>
            <a:spLocks noGrp="1"/>
          </p:cNvSpPr>
          <p:nvPr>
            <p:ph type="title"/>
          </p:nvPr>
        </p:nvSpPr>
        <p:spPr>
          <a:xfrm>
            <a:off x="480831" y="425800"/>
            <a:ext cx="11230337" cy="676656"/>
          </a:xfrm>
        </p:spPr>
        <p:txBody>
          <a:bodyPr/>
          <a:lstStyle/>
          <a:p>
            <a:r>
              <a:rPr lang="en-GB" sz="2800" u="sng" dirty="0"/>
              <a:t>Year 4 Lesson</a:t>
            </a:r>
            <a:r>
              <a:rPr lang="en-GB" sz="2800" dirty="0"/>
              <a:t> – Personal and private body parts (keeping safe).</a:t>
            </a:r>
          </a:p>
        </p:txBody>
      </p:sp>
      <p:sp>
        <p:nvSpPr>
          <p:cNvPr id="10" name="TextBox 9">
            <a:extLst>
              <a:ext uri="{FF2B5EF4-FFF2-40B4-BE49-F238E27FC236}">
                <a16:creationId xmlns:a16="http://schemas.microsoft.com/office/drawing/2014/main" id="{A77B3B24-B2D5-44D4-8544-DDB756389D85}"/>
              </a:ext>
            </a:extLst>
          </p:cNvPr>
          <p:cNvSpPr txBox="1"/>
          <p:nvPr/>
        </p:nvSpPr>
        <p:spPr>
          <a:xfrm>
            <a:off x="287791" y="1809780"/>
            <a:ext cx="5489122" cy="3693319"/>
          </a:xfrm>
          <a:prstGeom prst="rect">
            <a:avLst/>
          </a:prstGeom>
          <a:noFill/>
        </p:spPr>
        <p:txBody>
          <a:bodyPr wrap="square">
            <a:spAutoFit/>
          </a:bodyPr>
          <a:lstStyle/>
          <a:p>
            <a:pPr algn="l"/>
            <a:r>
              <a:rPr lang="en-GB"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b="0" i="0" dirty="0">
                <a:solidFill>
                  <a:srgbClr val="333333"/>
                </a:solidFill>
                <a:effectLst/>
                <a:latin typeface="Montserrat" panose="00000500000000000000" pitchFamily="2" charset="0"/>
              </a:rPr>
              <a:t> To reinforce language for the personal and private parts of the body and to explore ideas of safe touch, personal space and consent.</a:t>
            </a:r>
          </a:p>
          <a:p>
            <a:pPr algn="l">
              <a:buFont typeface="Arial" panose="020B0604020202020204" pitchFamily="34" charset="0"/>
              <a:buChar char="•"/>
            </a:pPr>
            <a:endParaRPr lang="en-GB" b="0" i="0" dirty="0">
              <a:solidFill>
                <a:srgbClr val="333333"/>
              </a:solidFill>
              <a:effectLst/>
              <a:latin typeface="Montserrat" panose="00000500000000000000" pitchFamily="2" charset="0"/>
            </a:endParaRPr>
          </a:p>
          <a:p>
            <a:pPr algn="l"/>
            <a:r>
              <a:rPr lang="en-GB"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b="0" i="0" dirty="0">
                <a:solidFill>
                  <a:srgbClr val="333333"/>
                </a:solidFill>
                <a:effectLst/>
                <a:latin typeface="Montserrat" panose="00000500000000000000" pitchFamily="2" charset="0"/>
              </a:rPr>
              <a:t> I can label the personal and private parts of bodies.</a:t>
            </a:r>
          </a:p>
          <a:p>
            <a:pPr algn="l">
              <a:buFont typeface="Arial" panose="020B0604020202020204" pitchFamily="34" charset="0"/>
              <a:buChar char="•"/>
            </a:pPr>
            <a:r>
              <a:rPr lang="en-GB" b="0" i="0" dirty="0">
                <a:solidFill>
                  <a:srgbClr val="333333"/>
                </a:solidFill>
                <a:effectLst/>
                <a:latin typeface="Montserrat" panose="00000500000000000000" pitchFamily="2" charset="0"/>
              </a:rPr>
              <a:t> I can explain the difference between safe and unsafe touches.</a:t>
            </a:r>
          </a:p>
          <a:p>
            <a:pPr algn="l">
              <a:buFont typeface="Arial" panose="020B0604020202020204" pitchFamily="34" charset="0"/>
              <a:buChar char="•"/>
            </a:pPr>
            <a:r>
              <a:rPr lang="en-GB" b="0" i="0" dirty="0">
                <a:solidFill>
                  <a:srgbClr val="333333"/>
                </a:solidFill>
                <a:effectLst/>
                <a:latin typeface="Montserrat" panose="00000500000000000000" pitchFamily="2" charset="0"/>
              </a:rPr>
              <a:t> I know that no one has the right to touch us in a way that feels unsafe not even someone in our family.</a:t>
            </a:r>
          </a:p>
        </p:txBody>
      </p:sp>
    </p:spTree>
    <p:extLst>
      <p:ext uri="{BB962C8B-B14F-4D97-AF65-F5344CB8AC3E}">
        <p14:creationId xmlns:p14="http://schemas.microsoft.com/office/powerpoint/2010/main" val="48049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6C1CFED-7962-4613-8179-ECD24C48DA96}"/>
              </a:ext>
            </a:extLst>
          </p:cNvPr>
          <p:cNvSpPr>
            <a:spLocks noGrp="1"/>
          </p:cNvSpPr>
          <p:nvPr>
            <p:ph type="sldNum" sz="quarter" idx="12"/>
          </p:nvPr>
        </p:nvSpPr>
        <p:spPr/>
        <p:txBody>
          <a:bodyPr/>
          <a:lstStyle/>
          <a:p>
            <a:pPr rtl="0"/>
            <a:fld id="{58FB4751-880F-D840-AAA9-3A15815CC996}" type="slidenum">
              <a:rPr lang="en-GB" smtClean="0"/>
              <a:t>17</a:t>
            </a:fld>
            <a:endParaRPr lang="en-GB" dirty="0"/>
          </a:p>
        </p:txBody>
      </p:sp>
      <p:sp>
        <p:nvSpPr>
          <p:cNvPr id="12" name="Title 1">
            <a:extLst>
              <a:ext uri="{FF2B5EF4-FFF2-40B4-BE49-F238E27FC236}">
                <a16:creationId xmlns:a16="http://schemas.microsoft.com/office/drawing/2014/main" id="{39703A7D-62C1-4C4E-AAFF-6794A5198C9C}"/>
              </a:ext>
            </a:extLst>
          </p:cNvPr>
          <p:cNvSpPr>
            <a:spLocks noGrp="1"/>
          </p:cNvSpPr>
          <p:nvPr>
            <p:ph type="title"/>
          </p:nvPr>
        </p:nvSpPr>
        <p:spPr>
          <a:xfrm>
            <a:off x="176784" y="933537"/>
            <a:ext cx="8941757" cy="676656"/>
          </a:xfrm>
        </p:spPr>
        <p:txBody>
          <a:bodyPr/>
          <a:lstStyle/>
          <a:p>
            <a:r>
              <a:rPr lang="en-GB" sz="2800" u="sng" dirty="0"/>
              <a:t>Year 5 Lesson</a:t>
            </a:r>
            <a:r>
              <a:rPr lang="en-GB" sz="2800" dirty="0"/>
              <a:t> – Changes at Puberty</a:t>
            </a:r>
            <a:br>
              <a:rPr lang="en-GB" sz="2800" dirty="0"/>
            </a:br>
            <a:br>
              <a:rPr lang="en-GB" sz="2800" dirty="0"/>
            </a:br>
            <a:r>
              <a:rPr lang="en-GB" sz="2800" dirty="0"/>
              <a:t>	       (</a:t>
            </a:r>
            <a:r>
              <a:rPr lang="en-GB" sz="2000" dirty="0"/>
              <a:t>Period – Menstruation in Y4)</a:t>
            </a:r>
            <a:endParaRPr lang="en-GB" sz="2800" dirty="0"/>
          </a:p>
        </p:txBody>
      </p:sp>
      <p:pic>
        <p:nvPicPr>
          <p:cNvPr id="8" name="Picture 7">
            <a:extLst>
              <a:ext uri="{FF2B5EF4-FFF2-40B4-BE49-F238E27FC236}">
                <a16:creationId xmlns:a16="http://schemas.microsoft.com/office/drawing/2014/main" id="{BB65D3AD-7CE5-4F5F-93A3-65DE61C035C2}"/>
              </a:ext>
            </a:extLst>
          </p:cNvPr>
          <p:cNvPicPr>
            <a:picLocks noChangeAspect="1"/>
          </p:cNvPicPr>
          <p:nvPr/>
        </p:nvPicPr>
        <p:blipFill>
          <a:blip r:embed="rId2"/>
          <a:stretch>
            <a:fillRect/>
          </a:stretch>
        </p:blipFill>
        <p:spPr>
          <a:xfrm>
            <a:off x="6650736" y="447451"/>
            <a:ext cx="5364480" cy="5827442"/>
          </a:xfrm>
          <a:prstGeom prst="rect">
            <a:avLst/>
          </a:prstGeom>
        </p:spPr>
      </p:pic>
      <p:sp>
        <p:nvSpPr>
          <p:cNvPr id="13" name="TextBox 12">
            <a:extLst>
              <a:ext uri="{FF2B5EF4-FFF2-40B4-BE49-F238E27FC236}">
                <a16:creationId xmlns:a16="http://schemas.microsoft.com/office/drawing/2014/main" id="{5DF2D787-CBBD-4196-980F-2A148DE7B65C}"/>
              </a:ext>
            </a:extLst>
          </p:cNvPr>
          <p:cNvSpPr txBox="1"/>
          <p:nvPr/>
        </p:nvSpPr>
        <p:spPr>
          <a:xfrm>
            <a:off x="176784" y="3819489"/>
            <a:ext cx="6427483" cy="2246769"/>
          </a:xfrm>
          <a:prstGeom prst="rect">
            <a:avLst/>
          </a:prstGeom>
          <a:noFill/>
        </p:spPr>
        <p:txBody>
          <a:bodyPr wrap="square">
            <a:spAutoFit/>
          </a:bodyPr>
          <a:lstStyle/>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understand physical and emotional changes at puberty.</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identify some of the changes that will happen in my body and other bodies during puberty.</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describe who to talk to when I need help dealing with the changes at puberty.</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ask for support for any changes that are difficult to manage.</a:t>
            </a:r>
          </a:p>
          <a:p>
            <a:pPr algn="l">
              <a:buFont typeface="Arial" panose="020B0604020202020204" pitchFamily="34" charset="0"/>
              <a:buChar char="•"/>
            </a:pPr>
            <a:endParaRPr lang="en-GB" sz="1400" dirty="0">
              <a:solidFill>
                <a:srgbClr val="333333"/>
              </a:solidFill>
              <a:latin typeface="Montserrat" panose="00000500000000000000" pitchFamily="2" charset="0"/>
            </a:endParaRPr>
          </a:p>
        </p:txBody>
      </p:sp>
      <p:sp>
        <p:nvSpPr>
          <p:cNvPr id="14" name="Star: 5 Points 13">
            <a:extLst>
              <a:ext uri="{FF2B5EF4-FFF2-40B4-BE49-F238E27FC236}">
                <a16:creationId xmlns:a16="http://schemas.microsoft.com/office/drawing/2014/main" id="{06463E77-4DBC-471A-9B0A-381F49D54966}"/>
              </a:ext>
            </a:extLst>
          </p:cNvPr>
          <p:cNvSpPr/>
          <p:nvPr/>
        </p:nvSpPr>
        <p:spPr>
          <a:xfrm>
            <a:off x="6817894" y="4685952"/>
            <a:ext cx="304266" cy="28448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70BA6936-31F2-4E99-9867-3B06A78FE9BE}"/>
              </a:ext>
            </a:extLst>
          </p:cNvPr>
          <p:cNvSpPr txBox="1"/>
          <p:nvPr/>
        </p:nvSpPr>
        <p:spPr>
          <a:xfrm>
            <a:off x="176784" y="1794951"/>
            <a:ext cx="7006336" cy="2031325"/>
          </a:xfrm>
          <a:prstGeom prst="rect">
            <a:avLst/>
          </a:prstGeom>
          <a:noFill/>
        </p:spPr>
        <p:txBody>
          <a:bodyPr wrap="square">
            <a:spAutoFit/>
          </a:bodyPr>
          <a:lstStyle/>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learn about periods (menstruation).</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what a period (menstruation) is.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suggest ways to overcome possible problems from periods.</a:t>
            </a:r>
          </a:p>
          <a:p>
            <a:pPr algn="l">
              <a:buFont typeface="Arial" panose="020B0604020202020204" pitchFamily="34" charset="0"/>
              <a:buChar char="•"/>
            </a:pPr>
            <a:endParaRPr lang="en-GB" sz="1400" dirty="0">
              <a:solidFill>
                <a:srgbClr val="333333"/>
              </a:solidFill>
              <a:latin typeface="Montserrat" panose="00000500000000000000" pitchFamily="2" charset="0"/>
            </a:endParaRPr>
          </a:p>
          <a:p>
            <a:pPr>
              <a:buFont typeface="Arial" panose="020B0604020202020204" pitchFamily="34" charset="0"/>
              <a:buChar char="•"/>
            </a:pPr>
            <a:r>
              <a:rPr lang="en-GB" sz="1400" b="1" dirty="0"/>
              <a:t> Lil-lets video resources and </a:t>
            </a:r>
            <a:r>
              <a:rPr lang="en-GB" sz="1400" b="1" dirty="0">
                <a:hlinkClick r:id="rId3"/>
              </a:rPr>
              <a:t>www.always.co.uk</a:t>
            </a:r>
            <a:r>
              <a:rPr lang="en-GB" sz="1400" b="1" dirty="0"/>
              <a:t> (linked via GHLL)</a:t>
            </a:r>
            <a:endParaRPr lang="en-GB" sz="1400" b="0" i="0" dirty="0">
              <a:solidFill>
                <a:srgbClr val="333333"/>
              </a:solidFill>
              <a:effectLst/>
              <a:latin typeface="Montserrat" panose="00000500000000000000" pitchFamily="2" charset="0"/>
            </a:endParaRPr>
          </a:p>
          <a:p>
            <a:pPr algn="l"/>
            <a:endParaRPr lang="en-GB" sz="1400" b="0" i="0" dirty="0">
              <a:solidFill>
                <a:srgbClr val="333333"/>
              </a:solidFill>
              <a:effectLst/>
              <a:latin typeface="Montserrat" panose="00000500000000000000" pitchFamily="2" charset="0"/>
            </a:endParaRPr>
          </a:p>
        </p:txBody>
      </p:sp>
    </p:spTree>
    <p:extLst>
      <p:ext uri="{BB962C8B-B14F-4D97-AF65-F5344CB8AC3E}">
        <p14:creationId xmlns:p14="http://schemas.microsoft.com/office/powerpoint/2010/main" val="307745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6C1CFED-7962-4613-8179-ECD24C48DA96}"/>
              </a:ext>
            </a:extLst>
          </p:cNvPr>
          <p:cNvSpPr>
            <a:spLocks noGrp="1"/>
          </p:cNvSpPr>
          <p:nvPr>
            <p:ph type="sldNum" sz="quarter" idx="12"/>
          </p:nvPr>
        </p:nvSpPr>
        <p:spPr/>
        <p:txBody>
          <a:bodyPr/>
          <a:lstStyle/>
          <a:p>
            <a:pPr rtl="0"/>
            <a:fld id="{58FB4751-880F-D840-AAA9-3A15815CC996}" type="slidenum">
              <a:rPr lang="en-GB" smtClean="0"/>
              <a:t>18</a:t>
            </a:fld>
            <a:endParaRPr lang="en-GB" dirty="0"/>
          </a:p>
        </p:txBody>
      </p:sp>
      <p:pic>
        <p:nvPicPr>
          <p:cNvPr id="3" name="Picture 2">
            <a:extLst>
              <a:ext uri="{FF2B5EF4-FFF2-40B4-BE49-F238E27FC236}">
                <a16:creationId xmlns:a16="http://schemas.microsoft.com/office/drawing/2014/main" id="{B976B911-867B-4CA0-A6A9-E9F496E9E1DD}"/>
              </a:ext>
            </a:extLst>
          </p:cNvPr>
          <p:cNvPicPr>
            <a:picLocks noChangeAspect="1"/>
          </p:cNvPicPr>
          <p:nvPr/>
        </p:nvPicPr>
        <p:blipFill>
          <a:blip r:embed="rId2"/>
          <a:stretch>
            <a:fillRect/>
          </a:stretch>
        </p:blipFill>
        <p:spPr>
          <a:xfrm>
            <a:off x="3141483" y="1837253"/>
            <a:ext cx="3054418" cy="4328885"/>
          </a:xfrm>
          <a:prstGeom prst="rect">
            <a:avLst/>
          </a:prstGeom>
        </p:spPr>
      </p:pic>
      <p:pic>
        <p:nvPicPr>
          <p:cNvPr id="9" name="Picture 8">
            <a:extLst>
              <a:ext uri="{FF2B5EF4-FFF2-40B4-BE49-F238E27FC236}">
                <a16:creationId xmlns:a16="http://schemas.microsoft.com/office/drawing/2014/main" id="{0AEC566D-4323-4B59-98A9-ABA48C453250}"/>
              </a:ext>
            </a:extLst>
          </p:cNvPr>
          <p:cNvPicPr>
            <a:picLocks noChangeAspect="1"/>
          </p:cNvPicPr>
          <p:nvPr/>
        </p:nvPicPr>
        <p:blipFill>
          <a:blip r:embed="rId3"/>
          <a:stretch>
            <a:fillRect/>
          </a:stretch>
        </p:blipFill>
        <p:spPr>
          <a:xfrm>
            <a:off x="6550857" y="82296"/>
            <a:ext cx="5528071" cy="6083842"/>
          </a:xfrm>
          <a:prstGeom prst="rect">
            <a:avLst/>
          </a:prstGeom>
        </p:spPr>
      </p:pic>
      <p:cxnSp>
        <p:nvCxnSpPr>
          <p:cNvPr id="13" name="Straight Arrow Connector 12">
            <a:extLst>
              <a:ext uri="{FF2B5EF4-FFF2-40B4-BE49-F238E27FC236}">
                <a16:creationId xmlns:a16="http://schemas.microsoft.com/office/drawing/2014/main" id="{5F332BFA-600E-4213-B366-5106D7252E9D}"/>
              </a:ext>
            </a:extLst>
          </p:cNvPr>
          <p:cNvCxnSpPr/>
          <p:nvPr/>
        </p:nvCxnSpPr>
        <p:spPr>
          <a:xfrm flipH="1">
            <a:off x="9702800" y="2834640"/>
            <a:ext cx="8839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952E0D31-01DD-40E4-AC23-153718240745}"/>
              </a:ext>
            </a:extLst>
          </p:cNvPr>
          <p:cNvSpPr txBox="1">
            <a:spLocks/>
          </p:cNvSpPr>
          <p:nvPr/>
        </p:nvSpPr>
        <p:spPr>
          <a:xfrm>
            <a:off x="113072" y="375920"/>
            <a:ext cx="8941757" cy="1326538"/>
          </a:xfrm>
          <a:prstGeom prst="rect">
            <a:avLst/>
          </a:prstGeom>
        </p:spPr>
        <p:txBody>
          <a:bodyPr vert="horz" lIns="91440" tIns="45720" rIns="91440" bIns="45720" rtlCol="0" anchor="b">
            <a:noAutofit/>
          </a:bodyPr>
          <a:lstStyle>
            <a:defPPr>
              <a:defRPr lang="en-GB"/>
            </a:defPPr>
            <a:lvl1pPr algn="l" defTabSz="914400" rtl="0" eaLnBrk="1" latinLnBrk="0" hangingPunct="1">
              <a:lnSpc>
                <a:spcPct val="90000"/>
              </a:lnSpc>
              <a:spcBef>
                <a:spcPct val="0"/>
              </a:spcBef>
              <a:buNone/>
              <a:defRPr lang="en-GB" sz="3200" kern="1200">
                <a:solidFill>
                  <a:schemeClr val="tx1"/>
                </a:solidFill>
                <a:latin typeface="+mj-lt"/>
                <a:ea typeface="+mj-ea"/>
                <a:cs typeface="+mj-cs"/>
              </a:defRPr>
            </a:lvl1pPr>
          </a:lstStyle>
          <a:p>
            <a:r>
              <a:rPr lang="en-GB" sz="2800" u="sng" dirty="0"/>
              <a:t>Year 5 Lessons</a:t>
            </a:r>
            <a:r>
              <a:rPr lang="en-GB" sz="2800" dirty="0"/>
              <a:t> – Changes at Puberty</a:t>
            </a:r>
            <a:br>
              <a:rPr lang="en-GB" sz="2800" dirty="0"/>
            </a:br>
            <a:br>
              <a:rPr lang="en-GB" sz="2800" dirty="0"/>
            </a:br>
            <a:r>
              <a:rPr lang="en-GB" sz="2800" dirty="0"/>
              <a:t>	      	  </a:t>
            </a:r>
            <a:r>
              <a:rPr lang="en-GB" sz="2000" dirty="0"/>
              <a:t>Wet Dreams</a:t>
            </a:r>
            <a:endParaRPr lang="en-GB" sz="2800" dirty="0"/>
          </a:p>
        </p:txBody>
      </p:sp>
      <p:sp>
        <p:nvSpPr>
          <p:cNvPr id="19" name="TextBox 18">
            <a:extLst>
              <a:ext uri="{FF2B5EF4-FFF2-40B4-BE49-F238E27FC236}">
                <a16:creationId xmlns:a16="http://schemas.microsoft.com/office/drawing/2014/main" id="{E691F855-1970-46D8-BA26-02EAE443DF52}"/>
              </a:ext>
            </a:extLst>
          </p:cNvPr>
          <p:cNvSpPr txBox="1"/>
          <p:nvPr/>
        </p:nvSpPr>
        <p:spPr>
          <a:xfrm>
            <a:off x="250053" y="2429546"/>
            <a:ext cx="2594748" cy="3323987"/>
          </a:xfrm>
          <a:prstGeom prst="rect">
            <a:avLst/>
          </a:prstGeom>
          <a:noFill/>
        </p:spPr>
        <p:txBody>
          <a:bodyPr wrap="square">
            <a:spAutoFit/>
          </a:bodyPr>
          <a:lstStyle/>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understand more about wet dreams and masturbation.</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what wet dreams are.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that some boys have wet dreams and some don’t.</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suggest ways to manage wet dreams.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describe what masturbation is.</a:t>
            </a:r>
          </a:p>
        </p:txBody>
      </p:sp>
      <p:sp>
        <p:nvSpPr>
          <p:cNvPr id="20" name="Star: 5 Points 19">
            <a:extLst>
              <a:ext uri="{FF2B5EF4-FFF2-40B4-BE49-F238E27FC236}">
                <a16:creationId xmlns:a16="http://schemas.microsoft.com/office/drawing/2014/main" id="{0D991DC6-81E4-465C-8318-6D86A658D35A}"/>
              </a:ext>
            </a:extLst>
          </p:cNvPr>
          <p:cNvSpPr/>
          <p:nvPr/>
        </p:nvSpPr>
        <p:spPr>
          <a:xfrm>
            <a:off x="6647899" y="2661920"/>
            <a:ext cx="304266" cy="28448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998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6C1CFED-7962-4613-8179-ECD24C48DA96}"/>
              </a:ext>
            </a:extLst>
          </p:cNvPr>
          <p:cNvSpPr>
            <a:spLocks noGrp="1"/>
          </p:cNvSpPr>
          <p:nvPr>
            <p:ph type="sldNum" sz="quarter" idx="12"/>
          </p:nvPr>
        </p:nvSpPr>
        <p:spPr/>
        <p:txBody>
          <a:bodyPr/>
          <a:lstStyle/>
          <a:p>
            <a:pPr rtl="0"/>
            <a:fld id="{58FB4751-880F-D840-AAA9-3A15815CC996}" type="slidenum">
              <a:rPr lang="en-GB" smtClean="0"/>
              <a:t>19</a:t>
            </a:fld>
            <a:endParaRPr lang="en-GB" dirty="0"/>
          </a:p>
        </p:txBody>
      </p:sp>
      <p:sp>
        <p:nvSpPr>
          <p:cNvPr id="12" name="Title 1">
            <a:extLst>
              <a:ext uri="{FF2B5EF4-FFF2-40B4-BE49-F238E27FC236}">
                <a16:creationId xmlns:a16="http://schemas.microsoft.com/office/drawing/2014/main" id="{39703A7D-62C1-4C4E-AAFF-6794A5198C9C}"/>
              </a:ext>
            </a:extLst>
          </p:cNvPr>
          <p:cNvSpPr>
            <a:spLocks noGrp="1"/>
          </p:cNvSpPr>
          <p:nvPr>
            <p:ph type="title"/>
          </p:nvPr>
        </p:nvSpPr>
        <p:spPr>
          <a:xfrm>
            <a:off x="2407920" y="253368"/>
            <a:ext cx="8941757" cy="676656"/>
          </a:xfrm>
        </p:spPr>
        <p:txBody>
          <a:bodyPr/>
          <a:lstStyle/>
          <a:p>
            <a:r>
              <a:rPr lang="en-GB" sz="2800" u="sng" dirty="0"/>
              <a:t>Year 6 Lessons</a:t>
            </a:r>
            <a:r>
              <a:rPr lang="en-GB" sz="2800" dirty="0"/>
              <a:t> – How Babies are Made.</a:t>
            </a:r>
          </a:p>
        </p:txBody>
      </p:sp>
      <p:pic>
        <p:nvPicPr>
          <p:cNvPr id="3" name="Picture 2">
            <a:extLst>
              <a:ext uri="{FF2B5EF4-FFF2-40B4-BE49-F238E27FC236}">
                <a16:creationId xmlns:a16="http://schemas.microsoft.com/office/drawing/2014/main" id="{96ECAC3B-5D1F-4045-A905-40657F002E6A}"/>
              </a:ext>
            </a:extLst>
          </p:cNvPr>
          <p:cNvPicPr>
            <a:picLocks noChangeAspect="1"/>
          </p:cNvPicPr>
          <p:nvPr/>
        </p:nvPicPr>
        <p:blipFill>
          <a:blip r:embed="rId2"/>
          <a:stretch>
            <a:fillRect/>
          </a:stretch>
        </p:blipFill>
        <p:spPr>
          <a:xfrm>
            <a:off x="3135755" y="1581603"/>
            <a:ext cx="2960245" cy="4256702"/>
          </a:xfrm>
          <a:prstGeom prst="rect">
            <a:avLst/>
          </a:prstGeom>
        </p:spPr>
      </p:pic>
      <p:sp>
        <p:nvSpPr>
          <p:cNvPr id="9" name="TextBox 8">
            <a:extLst>
              <a:ext uri="{FF2B5EF4-FFF2-40B4-BE49-F238E27FC236}">
                <a16:creationId xmlns:a16="http://schemas.microsoft.com/office/drawing/2014/main" id="{DC0DE9EA-002E-4703-AB4D-04495D00BF1F}"/>
              </a:ext>
            </a:extLst>
          </p:cNvPr>
          <p:cNvSpPr txBox="1"/>
          <p:nvPr/>
        </p:nvSpPr>
        <p:spPr>
          <a:xfrm>
            <a:off x="235075" y="2452763"/>
            <a:ext cx="2733040" cy="3385542"/>
          </a:xfrm>
          <a:prstGeom prst="rect">
            <a:avLst/>
          </a:prstGeom>
          <a:noFill/>
        </p:spPr>
        <p:txBody>
          <a:bodyPr wrap="square">
            <a:spAutoFit/>
          </a:bodyPr>
          <a:lstStyle/>
          <a:p>
            <a:pPr algn="l"/>
            <a:r>
              <a:rPr lang="en-GB" b="1" dirty="0">
                <a:sym typeface="Wingdings" panose="05000000000000000000" pitchFamily="2" charset="2"/>
              </a:rPr>
              <a:t> </a:t>
            </a:r>
            <a:r>
              <a:rPr lang="en-GB" b="1" dirty="0"/>
              <a:t>Sexual Intercourse</a:t>
            </a:r>
            <a:endParaRPr lang="en-GB" b="1" dirty="0">
              <a:solidFill>
                <a:srgbClr val="D04D0A"/>
              </a:solidFill>
              <a:latin typeface="Montserrat" panose="00000500000000000000" pitchFamily="2" charset="0"/>
            </a:endParaRPr>
          </a:p>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learn and understand how babies are made.</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describe fertilisation through sexual intercourse.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how a baby is made and that different people use different methods to do this.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describe what consent means.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know the age of consent.</a:t>
            </a:r>
          </a:p>
        </p:txBody>
      </p:sp>
      <p:sp>
        <p:nvSpPr>
          <p:cNvPr id="11" name="TextBox 10">
            <a:extLst>
              <a:ext uri="{FF2B5EF4-FFF2-40B4-BE49-F238E27FC236}">
                <a16:creationId xmlns:a16="http://schemas.microsoft.com/office/drawing/2014/main" id="{3CAAE091-A1B1-4F11-A2D8-70165EB8B0ED}"/>
              </a:ext>
            </a:extLst>
          </p:cNvPr>
          <p:cNvSpPr txBox="1"/>
          <p:nvPr/>
        </p:nvSpPr>
        <p:spPr>
          <a:xfrm>
            <a:off x="6263640" y="1298601"/>
            <a:ext cx="6029960" cy="2308324"/>
          </a:xfrm>
          <a:prstGeom prst="rect">
            <a:avLst/>
          </a:prstGeom>
          <a:noFill/>
        </p:spPr>
        <p:txBody>
          <a:bodyPr wrap="square">
            <a:spAutoFit/>
          </a:bodyPr>
          <a:lstStyle/>
          <a:p>
            <a:pPr algn="l"/>
            <a:r>
              <a:rPr lang="en-GB" b="1" dirty="0">
                <a:sym typeface="Wingdings" panose="05000000000000000000" pitchFamily="2" charset="2"/>
              </a:rPr>
              <a:t> </a:t>
            </a:r>
            <a:r>
              <a:rPr lang="en-GB" b="1" dirty="0"/>
              <a:t>Assisted Fertility and Multiple Births</a:t>
            </a:r>
            <a:endParaRPr lang="en-GB" b="1" i="0" dirty="0">
              <a:solidFill>
                <a:srgbClr val="D04D0A"/>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learn and understand how babies are made.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learn about multiple births.</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that some people have help to become pregnant.</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why some people need assistance to make a baby.</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describe the difference between identical and non-identical twins.</a:t>
            </a:r>
          </a:p>
        </p:txBody>
      </p:sp>
      <p:sp>
        <p:nvSpPr>
          <p:cNvPr id="13" name="TextBox 12">
            <a:extLst>
              <a:ext uri="{FF2B5EF4-FFF2-40B4-BE49-F238E27FC236}">
                <a16:creationId xmlns:a16="http://schemas.microsoft.com/office/drawing/2014/main" id="{3C0D942B-ACF0-4AC6-8C8F-7E9C0CF97439}"/>
              </a:ext>
            </a:extLst>
          </p:cNvPr>
          <p:cNvSpPr txBox="1"/>
          <p:nvPr/>
        </p:nvSpPr>
        <p:spPr>
          <a:xfrm>
            <a:off x="6263640" y="3828353"/>
            <a:ext cx="5928360" cy="2523768"/>
          </a:xfrm>
          <a:prstGeom prst="rect">
            <a:avLst/>
          </a:prstGeom>
          <a:noFill/>
        </p:spPr>
        <p:txBody>
          <a:bodyPr wrap="square">
            <a:spAutoFit/>
          </a:bodyPr>
          <a:lstStyle/>
          <a:p>
            <a:r>
              <a:rPr lang="en-GB" b="1" dirty="0">
                <a:sym typeface="Wingdings" panose="05000000000000000000" pitchFamily="2" charset="2"/>
              </a:rPr>
              <a:t> </a:t>
            </a:r>
            <a:r>
              <a:rPr lang="en-GB" b="1" dirty="0"/>
              <a:t>Pregnancy and Birth</a:t>
            </a:r>
            <a:endParaRPr lang="en-GB" b="1" i="0" dirty="0">
              <a:solidFill>
                <a:srgbClr val="D04D0A"/>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Aim of lesson</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To learn about pregnancy and how babies are delivered.</a:t>
            </a:r>
          </a:p>
          <a:p>
            <a:pPr algn="l">
              <a:buFont typeface="Arial" panose="020B0604020202020204" pitchFamily="34" charset="0"/>
              <a:buChar char="•"/>
            </a:pPr>
            <a:endParaRPr lang="en-GB" sz="1400" b="0" i="0" dirty="0">
              <a:solidFill>
                <a:srgbClr val="333333"/>
              </a:solidFill>
              <a:effectLst/>
              <a:latin typeface="Montserrat" panose="00000500000000000000" pitchFamily="2" charset="0"/>
            </a:endParaRPr>
          </a:p>
          <a:p>
            <a:pPr algn="l"/>
            <a:r>
              <a:rPr lang="en-GB" sz="1400" b="1" i="0" dirty="0">
                <a:solidFill>
                  <a:srgbClr val="D04D0A"/>
                </a:solidFill>
                <a:effectLst/>
                <a:latin typeface="Montserrat" panose="00000500000000000000" pitchFamily="2" charset="0"/>
              </a:rPr>
              <a:t>Learning outcome</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say how long an average pregnancy lasts.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why a pregnancy lasts approximately 40 weeks.</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identify and explain why some things that should and should not be eaten in pregnancy.</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explain describe how babies are born (delivered).</a:t>
            </a:r>
          </a:p>
          <a:p>
            <a:pPr algn="l">
              <a:buFont typeface="Arial" panose="020B0604020202020204" pitchFamily="34" charset="0"/>
              <a:buChar char="•"/>
            </a:pPr>
            <a:r>
              <a:rPr lang="en-GB" sz="1400" b="0" i="0" dirty="0">
                <a:solidFill>
                  <a:srgbClr val="333333"/>
                </a:solidFill>
                <a:effectLst/>
                <a:latin typeface="Montserrat" panose="00000500000000000000" pitchFamily="2" charset="0"/>
              </a:rPr>
              <a:t> I can work in a group.</a:t>
            </a:r>
          </a:p>
        </p:txBody>
      </p:sp>
    </p:spTree>
    <p:extLst>
      <p:ext uri="{BB962C8B-B14F-4D97-AF65-F5344CB8AC3E}">
        <p14:creationId xmlns:p14="http://schemas.microsoft.com/office/powerpoint/2010/main" val="1972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B921FA9-2A18-4DDE-82E9-BDE936CED1CF}"/>
              </a:ext>
            </a:extLst>
          </p:cNvPr>
          <p:cNvSpPr>
            <a:spLocks noGrp="1"/>
          </p:cNvSpPr>
          <p:nvPr>
            <p:ph type="dt" sz="half" idx="10"/>
          </p:nvPr>
        </p:nvSpPr>
        <p:spPr/>
        <p:txBody>
          <a:bodyPr/>
          <a:lstStyle/>
          <a:p>
            <a:pPr rtl="0"/>
            <a:r>
              <a:rPr lang="en-GB"/>
              <a:t>20XX</a:t>
            </a:r>
          </a:p>
        </p:txBody>
      </p:sp>
      <p:sp>
        <p:nvSpPr>
          <p:cNvPr id="5" name="Footer Placeholder 4">
            <a:extLst>
              <a:ext uri="{FF2B5EF4-FFF2-40B4-BE49-F238E27FC236}">
                <a16:creationId xmlns:a16="http://schemas.microsoft.com/office/drawing/2014/main" id="{56B48D47-988E-4E09-9B50-43279F348F55}"/>
              </a:ext>
            </a:extLst>
          </p:cNvPr>
          <p:cNvSpPr>
            <a:spLocks noGrp="1"/>
          </p:cNvSpPr>
          <p:nvPr>
            <p:ph type="ftr" sz="quarter" idx="11"/>
          </p:nvPr>
        </p:nvSpPr>
        <p:spPr/>
        <p:txBody>
          <a:bodyPr/>
          <a:lstStyle/>
          <a:p>
            <a:pPr rtl="0"/>
            <a:r>
              <a:rPr lang="en-GB"/>
              <a:t>presentation title</a:t>
            </a:r>
          </a:p>
        </p:txBody>
      </p:sp>
      <p:sp>
        <p:nvSpPr>
          <p:cNvPr id="6" name="Slide Number Placeholder 5">
            <a:extLst>
              <a:ext uri="{FF2B5EF4-FFF2-40B4-BE49-F238E27FC236}">
                <a16:creationId xmlns:a16="http://schemas.microsoft.com/office/drawing/2014/main" id="{B90D7168-7623-42DC-A5C4-EB7A7A1D522B}"/>
              </a:ext>
            </a:extLst>
          </p:cNvPr>
          <p:cNvSpPr>
            <a:spLocks noGrp="1"/>
          </p:cNvSpPr>
          <p:nvPr>
            <p:ph type="sldNum" sz="quarter" idx="12"/>
          </p:nvPr>
        </p:nvSpPr>
        <p:spPr/>
        <p:txBody>
          <a:bodyPr/>
          <a:lstStyle/>
          <a:p>
            <a:pPr rtl="0"/>
            <a:fld id="{58FB4751-880F-D840-AAA9-3A15815CC996}" type="slidenum">
              <a:rPr lang="en-GB" smtClean="0"/>
              <a:t>20</a:t>
            </a:fld>
            <a:endParaRPr lang="en-GB" dirty="0"/>
          </a:p>
        </p:txBody>
      </p:sp>
      <p:sp>
        <p:nvSpPr>
          <p:cNvPr id="2" name="Title 1">
            <a:extLst>
              <a:ext uri="{FF2B5EF4-FFF2-40B4-BE49-F238E27FC236}">
                <a16:creationId xmlns:a16="http://schemas.microsoft.com/office/drawing/2014/main" id="{2CF827A5-085D-4CDB-AF65-E98B3FCC5507}"/>
              </a:ext>
            </a:extLst>
          </p:cNvPr>
          <p:cNvSpPr>
            <a:spLocks noGrp="1"/>
          </p:cNvSpPr>
          <p:nvPr>
            <p:ph type="title"/>
          </p:nvPr>
        </p:nvSpPr>
        <p:spPr>
          <a:xfrm>
            <a:off x="1524000" y="2360168"/>
            <a:ext cx="9144000" cy="676656"/>
          </a:xfrm>
        </p:spPr>
        <p:txBody>
          <a:bodyPr/>
          <a:lstStyle/>
          <a:p>
            <a:pPr algn="ctr"/>
            <a:r>
              <a:rPr lang="en-GB" dirty="0"/>
              <a:t>You can access the DfE National Curriculum online.</a:t>
            </a:r>
          </a:p>
        </p:txBody>
      </p:sp>
      <p:sp>
        <p:nvSpPr>
          <p:cNvPr id="3" name="Content Placeholder 2">
            <a:extLst>
              <a:ext uri="{FF2B5EF4-FFF2-40B4-BE49-F238E27FC236}">
                <a16:creationId xmlns:a16="http://schemas.microsoft.com/office/drawing/2014/main" id="{5931F182-C3CA-4A2B-98DA-D41095F6FD50}"/>
              </a:ext>
            </a:extLst>
          </p:cNvPr>
          <p:cNvSpPr>
            <a:spLocks noGrp="1"/>
          </p:cNvSpPr>
          <p:nvPr>
            <p:ph idx="4294967295"/>
          </p:nvPr>
        </p:nvSpPr>
        <p:spPr>
          <a:xfrm>
            <a:off x="710501" y="3614166"/>
            <a:ext cx="10317163" cy="1136650"/>
          </a:xfrm>
        </p:spPr>
        <p:txBody>
          <a:bodyPr/>
          <a:lstStyle/>
          <a:p>
            <a:pPr marL="0" indent="0" algn="ctr">
              <a:buNone/>
            </a:pPr>
            <a:r>
              <a:rPr lang="en-GB" dirty="0">
                <a:hlinkClick r:id="rId2"/>
              </a:rPr>
              <a:t>https://www.gov.uk/government/publications/relationships-education-relationships-and-sex-education-rse-and-health-education</a:t>
            </a:r>
            <a:r>
              <a:rPr lang="en-GB" dirty="0"/>
              <a:t> </a:t>
            </a:r>
          </a:p>
        </p:txBody>
      </p:sp>
    </p:spTree>
    <p:extLst>
      <p:ext uri="{BB962C8B-B14F-4D97-AF65-F5344CB8AC3E}">
        <p14:creationId xmlns:p14="http://schemas.microsoft.com/office/powerpoint/2010/main" val="1162733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p:txBody>
          <a:bodyPr rtlCol="0"/>
          <a:lstStyle>
            <a:defPPr>
              <a:defRPr lang="en-GB"/>
            </a:defPPr>
          </a:lstStyle>
          <a:p>
            <a:pPr rtl="0"/>
            <a:r>
              <a:rPr lang="en-GB" dirty="0"/>
              <a:t>Thank you for attending</a:t>
            </a:r>
          </a:p>
        </p:txBody>
      </p:sp>
      <p:sp>
        <p:nvSpPr>
          <p:cNvPr id="3" name="Subtitle 2">
            <a:extLst>
              <a:ext uri="{FF2B5EF4-FFF2-40B4-BE49-F238E27FC236}">
                <a16:creationId xmlns:a16="http://schemas.microsoft.com/office/drawing/2014/main" id="{FF07BEBE-18E8-4025-FF6F-EC0130CB4F22}"/>
              </a:ext>
            </a:extLst>
          </p:cNvPr>
          <p:cNvSpPr>
            <a:spLocks noGrp="1"/>
          </p:cNvSpPr>
          <p:nvPr>
            <p:ph type="subTitle" idx="1"/>
          </p:nvPr>
        </p:nvSpPr>
        <p:spPr>
          <a:xfrm>
            <a:off x="1371600" y="3429000"/>
            <a:ext cx="9144000" cy="1655762"/>
          </a:xfrm>
        </p:spPr>
        <p:txBody>
          <a:bodyPr rtlCol="0"/>
          <a:lstStyle>
            <a:defPPr>
              <a:defRPr lang="en-GB"/>
            </a:defPPr>
          </a:lstStyle>
          <a:p>
            <a:pPr rtl="0"/>
            <a:endParaRPr lang="en-GB" dirty="0"/>
          </a:p>
          <a:p>
            <a:pPr rtl="0"/>
            <a:r>
              <a:rPr lang="en-GB" dirty="0"/>
              <a:t>Please direct any questions to:</a:t>
            </a:r>
          </a:p>
          <a:p>
            <a:pPr rtl="0"/>
            <a:r>
              <a:rPr lang="en-GB" dirty="0" err="1">
                <a:hlinkClick r:id="rId3"/>
              </a:rPr>
              <a:t>admin@bourton.school</a:t>
            </a:r>
            <a:r>
              <a:rPr lang="en-GB" dirty="0"/>
              <a:t> or </a:t>
            </a:r>
            <a:r>
              <a:rPr lang="en-GB" dirty="0" err="1">
                <a:hlinkClick r:id="rId4"/>
              </a:rPr>
              <a:t>attendance@bourton.school</a:t>
            </a:r>
            <a:r>
              <a:rPr lang="en-GB"/>
              <a:t> </a:t>
            </a:r>
            <a:endParaRPr lang="en-GB" dirty="0"/>
          </a:p>
        </p:txBody>
      </p:sp>
    </p:spTree>
    <p:extLst>
      <p:ext uri="{BB962C8B-B14F-4D97-AF65-F5344CB8AC3E}">
        <p14:creationId xmlns:p14="http://schemas.microsoft.com/office/powerpoint/2010/main" val="2577936335"/>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{DF51B71E-345A-4AE6-8784-F34ED0310F41}tf11964407_win32</Template>
  <TotalTime>5667</TotalTime>
  <Words>2027</Words>
  <Application>Microsoft Office PowerPoint</Application>
  <PresentationFormat>Widescreen</PresentationFormat>
  <Paragraphs>184</Paragraphs>
  <Slides>21</Slides>
  <Notes>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Arial</vt:lpstr>
      <vt:lpstr>Calibri</vt:lpstr>
      <vt:lpstr>Courier New</vt:lpstr>
      <vt:lpstr>Gill Sans Nova</vt:lpstr>
      <vt:lpstr>Gill Sans Nova Light</vt:lpstr>
      <vt:lpstr>Montserrat</vt:lpstr>
      <vt:lpstr>Sagona Book</vt:lpstr>
      <vt:lpstr>Times New Roman</vt:lpstr>
      <vt:lpstr>Trebuchet MS</vt:lpstr>
      <vt:lpstr>Wingdings</vt:lpstr>
      <vt:lpstr>Office Theme</vt:lpstr>
      <vt:lpstr>RSE (Relationships and Sex Education)  Parent Consultations</vt:lpstr>
      <vt:lpstr>Why teach RSE? </vt:lpstr>
      <vt:lpstr>What is RSE?</vt:lpstr>
      <vt:lpstr>National Curriculum Expectations:</vt:lpstr>
      <vt:lpstr>The Teaching of RSE:</vt:lpstr>
      <vt:lpstr>The Teaching of Relationships and Sex Education:</vt:lpstr>
      <vt:lpstr>PowerPoint Presentation</vt:lpstr>
      <vt:lpstr>Physical Health and Mental Wellbeing</vt:lpstr>
      <vt:lpstr>Sex Education </vt:lpstr>
      <vt:lpstr>RSE covered in KS1 Science National Curriculum</vt:lpstr>
      <vt:lpstr>PowerPoint Presentation</vt:lpstr>
      <vt:lpstr>Right to withdraw</vt:lpstr>
      <vt:lpstr>Teaching Resources:</vt:lpstr>
      <vt:lpstr>PowerPoint Presentation</vt:lpstr>
      <vt:lpstr>Year 2 Lesson –  Personal and private body parts (keeping safe).</vt:lpstr>
      <vt:lpstr>Year 4 Lesson – Personal and private body parts (keeping safe).</vt:lpstr>
      <vt:lpstr>Year 5 Lesson – Changes at Puberty          (Period – Menstruation in Y4)</vt:lpstr>
      <vt:lpstr>PowerPoint Presentation</vt:lpstr>
      <vt:lpstr>Year 6 Lessons – How Babies are Made.</vt:lpstr>
      <vt:lpstr>You can access the DfE National Curriculum online.</vt:lpstr>
      <vt:lpstr>Thank you for attending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Miss E Newey</dc:creator>
  <cp:lastModifiedBy>Miss E Newey</cp:lastModifiedBy>
  <cp:revision>38</cp:revision>
  <dcterms:created xsi:type="dcterms:W3CDTF">2024-11-16T20:13:49Z</dcterms:created>
  <dcterms:modified xsi:type="dcterms:W3CDTF">2024-11-21T21:44:53Z</dcterms:modified>
</cp:coreProperties>
</file>