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95" r:id="rId19"/>
    <p:sldId id="296" r:id="rId20"/>
    <p:sldId id="270" r:id="rId21"/>
    <p:sldId id="27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6" d="100"/>
          <a:sy n="76" d="100"/>
        </p:scale>
        <p:origin x="917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E Newey" userId="036bb334-f544-4385-92c6-894987495dd7" providerId="ADAL" clId="{CA7A5C3C-6212-4D66-9902-5DFB23936FB9}"/>
    <pc:docChg chg="custSel addSld delSld modSld">
      <pc:chgData name="Miss E Newey" userId="036bb334-f544-4385-92c6-894987495dd7" providerId="ADAL" clId="{CA7A5C3C-6212-4D66-9902-5DFB23936FB9}" dt="2026-09-10T06:08:47.286" v="100" actId="1076"/>
      <pc:docMkLst>
        <pc:docMk/>
      </pc:docMkLst>
      <pc:sldChg chg="modSp mod">
        <pc:chgData name="Miss E Newey" userId="036bb334-f544-4385-92c6-894987495dd7" providerId="ADAL" clId="{CA7A5C3C-6212-4D66-9902-5DFB23936FB9}" dt="2026-09-10T05:56:17.370" v="6" actId="1035"/>
        <pc:sldMkLst>
          <pc:docMk/>
          <pc:sldMk cId="0" sldId="266"/>
        </pc:sldMkLst>
        <pc:spChg chg="mod">
          <ac:chgData name="Miss E Newey" userId="036bb334-f544-4385-92c6-894987495dd7" providerId="ADAL" clId="{CA7A5C3C-6212-4D66-9902-5DFB23936FB9}" dt="2026-09-10T05:56:17.370" v="6" actId="1035"/>
          <ac:spMkLst>
            <pc:docMk/>
            <pc:sldMk cId="0" sldId="266"/>
            <ac:spMk id="4" creationId="{00000000-0000-0000-0000-000000000000}"/>
          </ac:spMkLst>
        </pc:spChg>
      </pc:sldChg>
      <pc:sldChg chg="delSp modSp add del">
        <pc:chgData name="Miss E Newey" userId="036bb334-f544-4385-92c6-894987495dd7" providerId="ADAL" clId="{CA7A5C3C-6212-4D66-9902-5DFB23936FB9}" dt="2026-09-10T06:03:09.248" v="51" actId="47"/>
        <pc:sldMkLst>
          <pc:docMk/>
          <pc:sldMk cId="1482030207" sldId="292"/>
        </pc:sldMkLst>
        <pc:picChg chg="del mod">
          <ac:chgData name="Miss E Newey" userId="036bb334-f544-4385-92c6-894987495dd7" providerId="ADAL" clId="{CA7A5C3C-6212-4D66-9902-5DFB23936FB9}" dt="2026-09-10T06:02:50.533" v="45" actId="21"/>
          <ac:picMkLst>
            <pc:docMk/>
            <pc:sldMk cId="1482030207" sldId="292"/>
            <ac:picMk id="3074" creationId="{CEC31675-0AD3-4C38-96EA-F7EEFC075881}"/>
          </ac:picMkLst>
        </pc:picChg>
      </pc:sldChg>
      <pc:sldChg chg="delSp modSp add del mod">
        <pc:chgData name="Miss E Newey" userId="036bb334-f544-4385-92c6-894987495dd7" providerId="ADAL" clId="{CA7A5C3C-6212-4D66-9902-5DFB23936FB9}" dt="2026-09-10T06:03:34.757" v="60" actId="47"/>
        <pc:sldMkLst>
          <pc:docMk/>
          <pc:sldMk cId="4277352551" sldId="293"/>
        </pc:sldMkLst>
        <pc:picChg chg="del mod">
          <ac:chgData name="Miss E Newey" userId="036bb334-f544-4385-92c6-894987495dd7" providerId="ADAL" clId="{CA7A5C3C-6212-4D66-9902-5DFB23936FB9}" dt="2026-09-10T06:03:12.076" v="52" actId="21"/>
          <ac:picMkLst>
            <pc:docMk/>
            <pc:sldMk cId="4277352551" sldId="293"/>
            <ac:picMk id="3" creationId="{A9F73E1E-E18A-4D87-B8A3-357BED1CB533}"/>
          </ac:picMkLst>
        </pc:picChg>
        <pc:picChg chg="del mod">
          <ac:chgData name="Miss E Newey" userId="036bb334-f544-4385-92c6-894987495dd7" providerId="ADAL" clId="{CA7A5C3C-6212-4D66-9902-5DFB23936FB9}" dt="2026-09-10T06:03:12.076" v="52" actId="21"/>
          <ac:picMkLst>
            <pc:docMk/>
            <pc:sldMk cId="4277352551" sldId="293"/>
            <ac:picMk id="5" creationId="{0E9E2631-36A8-49B3-ADA6-2B86F4663AED}"/>
          </ac:picMkLst>
        </pc:picChg>
      </pc:sldChg>
      <pc:sldChg chg="addSp delSp modSp add del mod">
        <pc:chgData name="Miss E Newey" userId="036bb334-f544-4385-92c6-894987495dd7" providerId="ADAL" clId="{CA7A5C3C-6212-4D66-9902-5DFB23936FB9}" dt="2026-09-10T06:03:56.420" v="65" actId="47"/>
        <pc:sldMkLst>
          <pc:docMk/>
          <pc:sldMk cId="4267232319" sldId="294"/>
        </pc:sldMkLst>
        <pc:spChg chg="del mod">
          <ac:chgData name="Miss E Newey" userId="036bb334-f544-4385-92c6-894987495dd7" providerId="ADAL" clId="{CA7A5C3C-6212-4D66-9902-5DFB23936FB9}" dt="2026-09-10T06:03:52.913" v="63" actId="21"/>
          <ac:spMkLst>
            <pc:docMk/>
            <pc:sldMk cId="4267232319" sldId="294"/>
            <ac:spMk id="8" creationId="{5181C1A4-6323-4D6F-B270-EC5F533DFD4A}"/>
          </ac:spMkLst>
        </pc:spChg>
        <pc:picChg chg="add del mod">
          <ac:chgData name="Miss E Newey" userId="036bb334-f544-4385-92c6-894987495dd7" providerId="ADAL" clId="{CA7A5C3C-6212-4D66-9902-5DFB23936FB9}" dt="2026-09-10T06:03:52.913" v="63" actId="21"/>
          <ac:picMkLst>
            <pc:docMk/>
            <pc:sldMk cId="4267232319" sldId="294"/>
            <ac:picMk id="2" creationId="{C3EA1B03-9D3C-4800-8044-4340F149E73B}"/>
          </ac:picMkLst>
        </pc:picChg>
        <pc:picChg chg="del mod">
          <ac:chgData name="Miss E Newey" userId="036bb334-f544-4385-92c6-894987495dd7" providerId="ADAL" clId="{CA7A5C3C-6212-4D66-9902-5DFB23936FB9}" dt="2026-09-10T06:03:52.913" v="63" actId="21"/>
          <ac:picMkLst>
            <pc:docMk/>
            <pc:sldMk cId="4267232319" sldId="294"/>
            <ac:picMk id="4" creationId="{F3028784-9507-4E45-B34A-5363C6763DC8}"/>
          </ac:picMkLst>
        </pc:picChg>
      </pc:sldChg>
      <pc:sldChg chg="addSp delSp modSp add mod">
        <pc:chgData name="Miss E Newey" userId="036bb334-f544-4385-92c6-894987495dd7" providerId="ADAL" clId="{CA7A5C3C-6212-4D66-9902-5DFB23936FB9}" dt="2026-09-10T06:07:10.762" v="85" actId="14100"/>
        <pc:sldMkLst>
          <pc:docMk/>
          <pc:sldMk cId="1426924561" sldId="295"/>
        </pc:sldMkLst>
        <pc:spChg chg="del">
          <ac:chgData name="Miss E Newey" userId="036bb334-f544-4385-92c6-894987495dd7" providerId="ADAL" clId="{CA7A5C3C-6212-4D66-9902-5DFB23936FB9}" dt="2026-09-10T06:02:48.479" v="44" actId="478"/>
          <ac:spMkLst>
            <pc:docMk/>
            <pc:sldMk cId="1426924561" sldId="295"/>
            <ac:spMk id="2" creationId="{00000000-0000-0000-0000-000000000000}"/>
          </ac:spMkLst>
        </pc:spChg>
        <pc:spChg chg="del">
          <ac:chgData name="Miss E Newey" userId="036bb334-f544-4385-92c6-894987495dd7" providerId="ADAL" clId="{CA7A5C3C-6212-4D66-9902-5DFB23936FB9}" dt="2026-09-10T06:02:46.144" v="43" actId="478"/>
          <ac:spMkLst>
            <pc:docMk/>
            <pc:sldMk cId="1426924561" sldId="295"/>
            <ac:spMk id="4" creationId="{00000000-0000-0000-0000-000000000000}"/>
          </ac:spMkLst>
        </pc:spChg>
        <pc:spChg chg="add del">
          <ac:chgData name="Miss E Newey" userId="036bb334-f544-4385-92c6-894987495dd7" providerId="ADAL" clId="{CA7A5C3C-6212-4D66-9902-5DFB23936FB9}" dt="2026-09-10T06:06:41.180" v="79" actId="478"/>
          <ac:spMkLst>
            <pc:docMk/>
            <pc:sldMk cId="1426924561" sldId="295"/>
            <ac:spMk id="8" creationId="{DF7E393F-DA74-4CB6-A660-FAEF0767A943}"/>
          </ac:spMkLst>
        </pc:spChg>
        <pc:picChg chg="add mod">
          <ac:chgData name="Miss E Newey" userId="036bb334-f544-4385-92c6-894987495dd7" providerId="ADAL" clId="{CA7A5C3C-6212-4D66-9902-5DFB23936FB9}" dt="2026-09-10T06:03:08.135" v="50" actId="1076"/>
          <ac:picMkLst>
            <pc:docMk/>
            <pc:sldMk cId="1426924561" sldId="295"/>
            <ac:picMk id="5" creationId="{C7537E96-5014-4824-85EC-190B94117537}"/>
          </ac:picMkLst>
        </pc:picChg>
        <pc:picChg chg="add mod">
          <ac:chgData name="Miss E Newey" userId="036bb334-f544-4385-92c6-894987495dd7" providerId="ADAL" clId="{CA7A5C3C-6212-4D66-9902-5DFB23936FB9}" dt="2026-09-10T06:03:32.848" v="59" actId="1076"/>
          <ac:picMkLst>
            <pc:docMk/>
            <pc:sldMk cId="1426924561" sldId="295"/>
            <ac:picMk id="6" creationId="{A346CA74-F63F-4B4E-86C5-8C3AEF4B1BCE}"/>
          </ac:picMkLst>
        </pc:picChg>
        <pc:picChg chg="add mod">
          <ac:chgData name="Miss E Newey" userId="036bb334-f544-4385-92c6-894987495dd7" providerId="ADAL" clId="{CA7A5C3C-6212-4D66-9902-5DFB23936FB9}" dt="2026-09-10T06:03:29.712" v="58" actId="1076"/>
          <ac:picMkLst>
            <pc:docMk/>
            <pc:sldMk cId="1426924561" sldId="295"/>
            <ac:picMk id="7" creationId="{359AE098-EFF3-46BE-809F-B4E2C791D8BD}"/>
          </ac:picMkLst>
        </pc:picChg>
        <pc:picChg chg="add mod modCrop">
          <ac:chgData name="Miss E Newey" userId="036bb334-f544-4385-92c6-894987495dd7" providerId="ADAL" clId="{CA7A5C3C-6212-4D66-9902-5DFB23936FB9}" dt="2026-09-10T06:07:07.882" v="84" actId="1076"/>
          <ac:picMkLst>
            <pc:docMk/>
            <pc:sldMk cId="1426924561" sldId="295"/>
            <ac:picMk id="9" creationId="{64E510EC-F7D3-4FBC-9A9B-A49E78E511B5}"/>
          </ac:picMkLst>
        </pc:picChg>
        <pc:picChg chg="add mod">
          <ac:chgData name="Miss E Newey" userId="036bb334-f544-4385-92c6-894987495dd7" providerId="ADAL" clId="{CA7A5C3C-6212-4D66-9902-5DFB23936FB9}" dt="2026-09-10T06:07:10.762" v="85" actId="14100"/>
          <ac:picMkLst>
            <pc:docMk/>
            <pc:sldMk cId="1426924561" sldId="295"/>
            <ac:picMk id="1026" creationId="{B3AB9AAD-C9CC-4861-B838-6D29EF3CF78A}"/>
          </ac:picMkLst>
        </pc:picChg>
      </pc:sldChg>
      <pc:sldChg chg="addSp delSp modSp add mod">
        <pc:chgData name="Miss E Newey" userId="036bb334-f544-4385-92c6-894987495dd7" providerId="ADAL" clId="{CA7A5C3C-6212-4D66-9902-5DFB23936FB9}" dt="2026-09-10T06:08:47.286" v="100" actId="1076"/>
        <pc:sldMkLst>
          <pc:docMk/>
          <pc:sldMk cId="2752053432" sldId="296"/>
        </pc:sldMkLst>
        <pc:spChg chg="add mod">
          <ac:chgData name="Miss E Newey" userId="036bb334-f544-4385-92c6-894987495dd7" providerId="ADAL" clId="{CA7A5C3C-6212-4D66-9902-5DFB23936FB9}" dt="2026-09-10T06:08:47.286" v="100" actId="1076"/>
          <ac:spMkLst>
            <pc:docMk/>
            <pc:sldMk cId="2752053432" sldId="296"/>
            <ac:spMk id="9" creationId="{AC8D118C-9985-407F-9A46-1E60A3EB94F3}"/>
          </ac:spMkLst>
        </pc:spChg>
        <pc:picChg chg="del">
          <ac:chgData name="Miss E Newey" userId="036bb334-f544-4385-92c6-894987495dd7" providerId="ADAL" clId="{CA7A5C3C-6212-4D66-9902-5DFB23936FB9}" dt="2026-09-10T06:07:55.535" v="87" actId="478"/>
          <ac:picMkLst>
            <pc:docMk/>
            <pc:sldMk cId="2752053432" sldId="296"/>
            <ac:picMk id="5" creationId="{C7537E96-5014-4824-85EC-190B94117537}"/>
          </ac:picMkLst>
        </pc:picChg>
        <pc:picChg chg="del">
          <ac:chgData name="Miss E Newey" userId="036bb334-f544-4385-92c6-894987495dd7" providerId="ADAL" clId="{CA7A5C3C-6212-4D66-9902-5DFB23936FB9}" dt="2026-09-10T06:03:46.888" v="62" actId="478"/>
          <ac:picMkLst>
            <pc:docMk/>
            <pc:sldMk cId="2752053432" sldId="296"/>
            <ac:picMk id="6" creationId="{A346CA74-F63F-4B4E-86C5-8C3AEF4B1BCE}"/>
          </ac:picMkLst>
        </pc:picChg>
        <pc:picChg chg="del">
          <ac:chgData name="Miss E Newey" userId="036bb334-f544-4385-92c6-894987495dd7" providerId="ADAL" clId="{CA7A5C3C-6212-4D66-9902-5DFB23936FB9}" dt="2026-09-10T06:03:46.888" v="62" actId="478"/>
          <ac:picMkLst>
            <pc:docMk/>
            <pc:sldMk cId="2752053432" sldId="296"/>
            <ac:picMk id="7" creationId="{359AE098-EFF3-46BE-809F-B4E2C791D8BD}"/>
          </ac:picMkLst>
        </pc:picChg>
        <pc:picChg chg="add mod">
          <ac:chgData name="Miss E Newey" userId="036bb334-f544-4385-92c6-894987495dd7" providerId="ADAL" clId="{CA7A5C3C-6212-4D66-9902-5DFB23936FB9}" dt="2026-09-10T06:08:35.993" v="98" actId="1076"/>
          <ac:picMkLst>
            <pc:docMk/>
            <pc:sldMk cId="2752053432" sldId="296"/>
            <ac:picMk id="8" creationId="{EBF558C8-2C06-4BC5-BD31-0BC120F17A5E}"/>
          </ac:picMkLst>
        </pc:picChg>
        <pc:picChg chg="add del mod">
          <ac:chgData name="Miss E Newey" userId="036bb334-f544-4385-92c6-894987495dd7" providerId="ADAL" clId="{CA7A5C3C-6212-4D66-9902-5DFB23936FB9}" dt="2026-09-10T06:08:16.231" v="94" actId="478"/>
          <ac:picMkLst>
            <pc:docMk/>
            <pc:sldMk cId="2752053432" sldId="296"/>
            <ac:picMk id="10" creationId="{88A7B0CE-FDD5-418A-90F0-86699845EA0B}"/>
          </ac:picMkLst>
        </pc:picChg>
        <pc:picChg chg="add mod">
          <ac:chgData name="Miss E Newey" userId="036bb334-f544-4385-92c6-894987495dd7" providerId="ADAL" clId="{CA7A5C3C-6212-4D66-9902-5DFB23936FB9}" dt="2026-09-10T06:08:39.574" v="99" actId="1076"/>
          <ac:picMkLst>
            <pc:docMk/>
            <pc:sldMk cId="2752053432" sldId="296"/>
            <ac:picMk id="2050" creationId="{63F79A2D-F9E9-49D2-B948-75B8AF6A69C9}"/>
          </ac:picMkLst>
        </pc:picChg>
      </pc:sldChg>
    </pc:docChg>
  </pc:docChgLst>
  <pc:docChgLst>
    <pc:chgData name="Mrs J Mollyneaux" userId="55f12a91-6194-4c35-84fe-ed35ae116b30" providerId="ADAL" clId="{04080611-AED8-4833-A53A-B756CD57F5A3}"/>
    <pc:docChg chg="custSel modSld">
      <pc:chgData name="Mrs J Mollyneaux" userId="55f12a91-6194-4c35-84fe-ed35ae116b30" providerId="ADAL" clId="{04080611-AED8-4833-A53A-B756CD57F5A3}" dt="2026-09-09T16:30:02.420" v="5" actId="478"/>
      <pc:docMkLst>
        <pc:docMk/>
      </pc:docMkLst>
      <pc:sldChg chg="addSp modSp mod">
        <pc:chgData name="Mrs J Mollyneaux" userId="55f12a91-6194-4c35-84fe-ed35ae116b30" providerId="ADAL" clId="{04080611-AED8-4833-A53A-B756CD57F5A3}" dt="2026-09-09T07:25:41.300" v="4" actId="1076"/>
        <pc:sldMkLst>
          <pc:docMk/>
          <pc:sldMk cId="0" sldId="256"/>
        </pc:sldMkLst>
        <pc:spChg chg="mod">
          <ac:chgData name="Mrs J Mollyneaux" userId="55f12a91-6194-4c35-84fe-ed35ae116b30" providerId="ADAL" clId="{04080611-AED8-4833-A53A-B756CD57F5A3}" dt="2026-09-09T07:25:41.300" v="4" actId="1076"/>
          <ac:spMkLst>
            <pc:docMk/>
            <pc:sldMk cId="0" sldId="256"/>
            <ac:spMk id="2" creationId="{00000000-0000-0000-0000-000000000000}"/>
          </ac:spMkLst>
        </pc:spChg>
        <pc:picChg chg="add mod">
          <ac:chgData name="Mrs J Mollyneaux" userId="55f12a91-6194-4c35-84fe-ed35ae116b30" providerId="ADAL" clId="{04080611-AED8-4833-A53A-B756CD57F5A3}" dt="2026-09-09T07:19:35.414" v="3" actId="1076"/>
          <ac:picMkLst>
            <pc:docMk/>
            <pc:sldMk cId="0" sldId="256"/>
            <ac:picMk id="1026" creationId="{132F3117-9279-4459-89CB-3751FB63D0D1}"/>
          </ac:picMkLst>
        </pc:picChg>
      </pc:sldChg>
      <pc:sldChg chg="delSp mod">
        <pc:chgData name="Mrs J Mollyneaux" userId="55f12a91-6194-4c35-84fe-ed35ae116b30" providerId="ADAL" clId="{04080611-AED8-4833-A53A-B756CD57F5A3}" dt="2026-09-09T16:30:02.420" v="5" actId="478"/>
        <pc:sldMkLst>
          <pc:docMk/>
          <pc:sldMk cId="0" sldId="257"/>
        </pc:sldMkLst>
        <pc:spChg chg="del">
          <ac:chgData name="Mrs J Mollyneaux" userId="55f12a91-6194-4c35-84fe-ed35ae116b30" providerId="ADAL" clId="{04080611-AED8-4833-A53A-B756CD57F5A3}" dt="2026-09-09T16:30:02.420" v="5" actId="478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7950" y="343505"/>
            <a:ext cx="307609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800" b="1">
                <a:latin typeface="Aptos Display"/>
              </a:defRPr>
            </a:pPr>
            <a:r>
              <a:rPr dirty="0" err="1"/>
              <a:t>Maths</a:t>
            </a:r>
            <a:r>
              <a:rPr dirty="0"/>
              <a:t> in Reception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Building strong mathematical foundations through play, talk and everyday experiences</a:t>
            </a:r>
          </a:p>
        </p:txBody>
      </p:sp>
      <p:pic>
        <p:nvPicPr>
          <p:cNvPr id="1026" name="Picture 2" descr="Outdoor Maths Activities EYFS – Outdoor Maths Ideas – Play of the Wild">
            <a:extLst>
              <a:ext uri="{FF2B5EF4-FFF2-40B4-BE49-F238E27FC236}">
                <a16:creationId xmlns:a16="http://schemas.microsoft.com/office/drawing/2014/main" id="{132F3117-9279-4459-89CB-3751FB63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856" y="2296982"/>
            <a:ext cx="3604953" cy="42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Our aim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Help children develop a deep understanding of number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Build confidence using mathematical language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Learn through practical experiences and play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Develop reasoning and problem-solving skills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Make maths meaningful in everyday life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What is the Early Learning Goal (ELG)?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Number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Have a deep understanding of number to 10, including the composition of each number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Subitise (recognise quantities without counting) up to 5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Automatically recall number bonds up to 5 (including subtraction facts) and some number bonds to 10, including double facts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Numerical Patterns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Verbally count beyond 20, recognising the pattern of the counting system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Compare quantities up to 10</a:t>
            </a:r>
          </a:p>
          <a:p>
            <a:pPr>
              <a:spcAft>
                <a:spcPts val="800"/>
              </a:spcAft>
              <a:defRPr sz="1700">
                <a:latin typeface="Aptos"/>
              </a:defRPr>
            </a:pPr>
            <a:r>
              <a:t>• Explore and represent patterns within numbers up to 10, including odds and evens, double facts and sharing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What does 'deep understanding of number' mean?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It is more than being able to recite numbers.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Children need to understand: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How many objects there are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That the last number counted tells us how many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That numbers can be represented in different ways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That numbers can be compared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That numbers can be made in different ways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We want children to explain their thinking, not just give an answer.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Subitising – What is it?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Subitising means recognising how many objects are in a small group without counting them one by one.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For example, seeing ●●● and knowing there are 3.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We develop this through: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Dice and dominoes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Fingers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Ten frames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Dot cards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Objects arranged in familiar patterns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Why is subitising important?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Subitising helps children to: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Develop strong number sense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Recognise quantities quickly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Notice patterns and relationships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Build towards addition and subtraction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Develop confidence with numbers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Ask: “How did you know there were 4?” rather than simply “How many?”</a:t>
            </a:r>
          </a:p>
        </p:txBody>
      </p:sp>
      <p:sp>
        <p:nvSpPr>
          <p:cNvPr id="5" name="Oval 4"/>
          <p:cNvSpPr/>
          <p:nvPr/>
        </p:nvSpPr>
        <p:spPr>
          <a:xfrm>
            <a:off x="1069848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110996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069848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110996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10698480" y="585216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The composition of numbers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Composition means understanding that a number is made up of smaller parts.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For example: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5 can be 4 and 1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5 can be 3 and 2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5 can be 2 and 3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5 can be 1 and 4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The whole stays the same even when the parts change.</a:t>
            </a:r>
          </a:p>
        </p:txBody>
      </p:sp>
      <p:sp>
        <p:nvSpPr>
          <p:cNvPr id="5" name="Oval 4"/>
          <p:cNvSpPr/>
          <p:nvPr/>
        </p:nvSpPr>
        <p:spPr>
          <a:xfrm>
            <a:off x="1069848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110996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069848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110996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10698480" y="585216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Seeing composition in everyday life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Try practical examples: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🍎 “We have 5 apples. 2 are red and 3 are green. How many altogether?”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🧸 “There are 6 teddies. 4 are on the bed and 2 are on the floor.”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🖐 “Show me 5 fingers. Can you show 5 another way?”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The important part is talking about the parts and the whole.</a:t>
            </a:r>
          </a:p>
        </p:txBody>
      </p:sp>
      <p:sp>
        <p:nvSpPr>
          <p:cNvPr id="5" name="Oval 4"/>
          <p:cNvSpPr/>
          <p:nvPr/>
        </p:nvSpPr>
        <p:spPr>
          <a:xfrm>
            <a:off x="1069848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110996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069848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110996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10698480" y="585216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Part–part–whole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A useful model for developing composition: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PART + PART = WHOLE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For example: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2 + 3 = 5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But children should also experience this physically: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●● + ●●● → ●●●●●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Use objects first, then pictures and eventually numerals.</a:t>
            </a:r>
          </a:p>
        </p:txBody>
      </p:sp>
      <p:sp>
        <p:nvSpPr>
          <p:cNvPr id="5" name="Oval 4"/>
          <p:cNvSpPr/>
          <p:nvPr/>
        </p:nvSpPr>
        <p:spPr>
          <a:xfrm>
            <a:off x="1069848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110996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069848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110996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10698480" y="585216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How we teach maths in Reception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We move from: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Concrete → Pictorial → Abstract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🧱 Objects children can touch and move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↓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🖼 Pictures, drawings and representations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↓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🔢 Numerals and mathematical symbols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Children need lots of opportunities to explore before we expect formal recording.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Mathematical language matters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498712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Use and model words such as: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more / fewer / same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greater / smaller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altogether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part / whole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equal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pair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double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share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number bond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how many?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• how do you know?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 dirty="0"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Encourage children to explain their thinking.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Maths at home – simple ideas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Count stairs, toys, plates or socks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Play dice and board games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Spot numbers when out and about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Ask “How many will there be altogether?”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Use fingers to make different numbers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Look for patterns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Share snacks fairly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Compare groups: “Who has more?”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• Notice shapes and quantities in the environment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Questions that develop mathematical thinking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Instead of always asking “What is 5 + 2?” try: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“What do you notice?”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“How do you know?”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“Can you show me another way?”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“Can you see it without counting?”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“What would happen if I added one more?”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“Can you make 6 in two different ways?”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“Which group has more? How do you know?”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A quick activity to try together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Take 5 small objects.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1. Show your child 5.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2. Hide some in your hand.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3. Ask: “I have 2 here. How many are hiding?”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4. Encourage them to explain how they know.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5. Change the parts and repeat.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This develops composition, subitising and early addition/subtraction thinking.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2" descr="NumBots | Asset 1@2x">
            <a:extLst>
              <a:ext uri="{FF2B5EF4-FFF2-40B4-BE49-F238E27FC236}">
                <a16:creationId xmlns:a16="http://schemas.microsoft.com/office/drawing/2014/main" id="{C7537E96-5014-4824-85EC-190B94117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1" y="0"/>
            <a:ext cx="2460453" cy="126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46CA74-F63F-4B4E-86C5-8C3AEF4B1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205" y="901840"/>
            <a:ext cx="7301584" cy="26458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9AE098-EFF3-46BE-809F-B4E2C791D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8205" y="3921933"/>
            <a:ext cx="7301584" cy="2460145"/>
          </a:xfrm>
          <a:prstGeom prst="rect">
            <a:avLst/>
          </a:prstGeom>
        </p:spPr>
      </p:pic>
      <p:pic>
        <p:nvPicPr>
          <p:cNvPr id="1026" name="Picture 2" descr="Numbots – St George's C of E Primary School and Nursery">
            <a:extLst>
              <a:ext uri="{FF2B5EF4-FFF2-40B4-BE49-F238E27FC236}">
                <a16:creationId xmlns:a16="http://schemas.microsoft.com/office/drawing/2014/main" id="{B3AB9AAD-C9CC-4861-B838-6D29EF3CF7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7" r="24564" b="26038"/>
          <a:stretch/>
        </p:blipFill>
        <p:spPr bwMode="auto">
          <a:xfrm>
            <a:off x="640080" y="4535575"/>
            <a:ext cx="1640896" cy="13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E510EC-F7D3-4FBC-9A9B-A49E78E511B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165" b="6932"/>
          <a:stretch/>
        </p:blipFill>
        <p:spPr>
          <a:xfrm>
            <a:off x="10397268" y="4280600"/>
            <a:ext cx="1411691" cy="192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9245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F558C8-2C06-4BC5-BD31-0BC120F17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380" y="2735450"/>
            <a:ext cx="7567240" cy="384119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C8D118C-9985-407F-9A46-1E60A3EB94F3}"/>
              </a:ext>
            </a:extLst>
          </p:cNvPr>
          <p:cNvSpPr/>
          <p:nvPr/>
        </p:nvSpPr>
        <p:spPr>
          <a:xfrm>
            <a:off x="7063958" y="0"/>
            <a:ext cx="28156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altLang="en-US" sz="2000" u="sng" dirty="0">
              <a:latin typeface="Twinkl" panose="02000000000000000000" pitchFamily="2" charset="0"/>
            </a:endParaRPr>
          </a:p>
          <a:p>
            <a:pPr algn="ctr"/>
            <a:r>
              <a:rPr lang="en-GB" altLang="en-US" sz="2000" dirty="0">
                <a:latin typeface="Aptos"/>
              </a:rPr>
              <a:t>Children will have the opportunity to access this in school once a week, and it is expected they access it at home daily, alongside their daily reading.</a:t>
            </a:r>
            <a:endParaRPr lang="en-GB" altLang="en-US" sz="1400" dirty="0">
              <a:latin typeface="Aptos"/>
            </a:endParaRPr>
          </a:p>
        </p:txBody>
      </p:sp>
      <p:pic>
        <p:nvPicPr>
          <p:cNvPr id="2050" name="Picture 2" descr="NumBots">
            <a:extLst>
              <a:ext uri="{FF2B5EF4-FFF2-40B4-BE49-F238E27FC236}">
                <a16:creationId xmlns:a16="http://schemas.microsoft.com/office/drawing/2014/main" id="{63F79A2D-F9E9-49D2-B948-75B8AF6A6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380" y="355366"/>
            <a:ext cx="4441372" cy="216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053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Key messages for parents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</a:t>
            </a:r>
            <a:r>
              <a:rPr dirty="0" err="1"/>
              <a:t>Maths</a:t>
            </a:r>
            <a:r>
              <a:rPr dirty="0"/>
              <a:t> is everywhere.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Talk about numbers during everyday activities.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Let children use objects and their fingers.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Ask children to explain how they know.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Encourage different ways of making numbers.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Mistakes are valuable opportunities for learning.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⭐ Keep </a:t>
            </a:r>
            <a:r>
              <a:rPr dirty="0" err="1"/>
              <a:t>maths</a:t>
            </a:r>
            <a:r>
              <a:rPr dirty="0"/>
              <a:t> playful and enjoyable.</a:t>
            </a:r>
          </a:p>
        </p:txBody>
      </p:sp>
      <p:sp>
        <p:nvSpPr>
          <p:cNvPr id="5" name="Oval 4"/>
          <p:cNvSpPr/>
          <p:nvPr/>
        </p:nvSpPr>
        <p:spPr>
          <a:xfrm>
            <a:off x="1069848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1109960" y="502920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069848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1109960" y="544068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10698480" y="5852160"/>
            <a:ext cx="228600" cy="228600"/>
          </a:xfrm>
          <a:prstGeom prst="ellipse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>
                <a:latin typeface="Aptos Display"/>
              </a:defRPr>
            </a:pPr>
            <a:r>
              <a:t>Thank you!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143000"/>
            <a:ext cx="1143000" cy="73152"/>
          </a:xfrm>
          <a:prstGeom prst="rect">
            <a:avLst/>
          </a:prstGeom>
          <a:solidFill>
            <a:srgbClr val="5B7F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1056132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Thank you for supporting your child's mathematical development.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 dirty="0"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rPr dirty="0"/>
              <a:t>Questions?</a:t>
            </a:r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endParaRPr dirty="0"/>
          </a:p>
          <a:p>
            <a:pPr>
              <a:spcAft>
                <a:spcPts val="800"/>
              </a:spcAft>
              <a:defRPr sz="2000">
                <a:latin typeface="Aptos"/>
              </a:defRPr>
            </a:pPr>
            <a:r>
              <a:t>“Every child can be a mathematician.”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E01E2A05AB9F42868A18BF19635E17" ma:contentTypeVersion="14" ma:contentTypeDescription="Create a new document." ma:contentTypeScope="" ma:versionID="dc1d059091e8265b8c21d382273cc065">
  <xsd:schema xmlns:xsd="http://www.w3.org/2001/XMLSchema" xmlns:xs="http://www.w3.org/2001/XMLSchema" xmlns:p="http://schemas.microsoft.com/office/2006/metadata/properties" xmlns:ns2="5a87c1c3-1f8d-4dc8-a6e8-4bce62f56720" xmlns:ns3="c1880dc9-35b5-4d3c-aa6e-dcd8d5189c89" targetNamespace="http://schemas.microsoft.com/office/2006/metadata/properties" ma:root="true" ma:fieldsID="bca16542b7f60308130cb5ef78de139a" ns2:_="" ns3:_="">
    <xsd:import namespace="5a87c1c3-1f8d-4dc8-a6e8-4bce62f56720"/>
    <xsd:import namespace="c1880dc9-35b5-4d3c-aa6e-dcd8d5189c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87c1c3-1f8d-4dc8-a6e8-4bce62f56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d8d0970-b764-4d5a-8321-aee8c241a7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880dc9-35b5-4d3c-aa6e-dcd8d5189c8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006d2be-52e0-4af2-a2ee-20466e8bd468}" ma:internalName="TaxCatchAll" ma:showField="CatchAllData" ma:web="c1880dc9-35b5-4d3c-aa6e-dcd8d5189c8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87c1c3-1f8d-4dc8-a6e8-4bce62f56720">
      <Terms xmlns="http://schemas.microsoft.com/office/infopath/2007/PartnerControls"/>
    </lcf76f155ced4ddcb4097134ff3c332f>
    <TaxCatchAll xmlns="c1880dc9-35b5-4d3c-aa6e-dcd8d5189c89" xsi:nil="true"/>
  </documentManagement>
</p:properties>
</file>

<file path=customXml/itemProps1.xml><?xml version="1.0" encoding="utf-8"?>
<ds:datastoreItem xmlns:ds="http://schemas.openxmlformats.org/officeDocument/2006/customXml" ds:itemID="{84DF5D5B-7B5E-4812-9403-36188347D3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D8ECEC-C26A-4E64-BF95-7AAD7C495A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87c1c3-1f8d-4dc8-a6e8-4bce62f56720"/>
    <ds:schemaRef ds:uri="c1880dc9-35b5-4d3c-aa6e-dcd8d5189c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9D82D1B-9BF6-4B08-9A17-E6BDE1FD0D88}">
  <ds:schemaRefs>
    <ds:schemaRef ds:uri="http://schemas.microsoft.com/office/2006/metadata/properties"/>
    <ds:schemaRef ds:uri="http://schemas.microsoft.com/office/infopath/2007/PartnerControls"/>
    <ds:schemaRef ds:uri="5a87c1c3-1f8d-4dc8-a6e8-4bce62f56720"/>
    <ds:schemaRef ds:uri="c1880dc9-35b5-4d3c-aa6e-dcd8d5189c8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947</Words>
  <Application>Microsoft Office PowerPoint</Application>
  <PresentationFormat>Widescreen</PresentationFormat>
  <Paragraphs>155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Mrs J Mollyneaux</dc:creator>
  <cp:keywords/>
  <dc:description>generated using python-pptx</dc:description>
  <cp:lastModifiedBy>Miss E Newey</cp:lastModifiedBy>
  <cp:revision>4</cp:revision>
  <dcterms:created xsi:type="dcterms:W3CDTF">2013-01-27T09:14:16Z</dcterms:created>
  <dcterms:modified xsi:type="dcterms:W3CDTF">2026-09-10T06:08:51Z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0x010100CEE01E2A05AB9F42868A18BF19635E17</vt:lpwstr>
  </property>
  <property fmtid="{D5CDD505-2E9C-101B-9397-08002B2CF9AE}" pid="3" name="MediaServiceImageTags">
    <vt:lpwstr/>
  </property>
</Properties>
</file>